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6" r:id="rId5"/>
    <p:sldMasterId id="2147483698" r:id="rId6"/>
  </p:sldMasterIdLst>
  <p:notesMasterIdLst>
    <p:notesMasterId r:id="rId8"/>
  </p:notesMasterIdLst>
  <p:sldIdLst>
    <p:sldId id="400" r:id="rId7"/>
    <p:sldId id="417" r:id="rId9"/>
    <p:sldId id="418" r:id="rId10"/>
    <p:sldId id="481" r:id="rId11"/>
    <p:sldId id="519" r:id="rId12"/>
    <p:sldId id="520" r:id="rId13"/>
    <p:sldId id="627" r:id="rId14"/>
    <p:sldId id="554" r:id="rId15"/>
    <p:sldId id="628" r:id="rId16"/>
    <p:sldId id="629" r:id="rId17"/>
    <p:sldId id="521" r:id="rId18"/>
    <p:sldId id="630" r:id="rId19"/>
    <p:sldId id="555" r:id="rId20"/>
    <p:sldId id="631" r:id="rId21"/>
    <p:sldId id="556" r:id="rId22"/>
    <p:sldId id="633" r:id="rId23"/>
    <p:sldId id="634" r:id="rId24"/>
    <p:sldId id="638" r:id="rId25"/>
    <p:sldId id="637" r:id="rId26"/>
    <p:sldId id="635" r:id="rId27"/>
    <p:sldId id="639" r:id="rId28"/>
    <p:sldId id="558" r:id="rId29"/>
    <p:sldId id="640" r:id="rId30"/>
    <p:sldId id="552" r:id="rId31"/>
    <p:sldId id="399" r:id="rId32"/>
  </p:sldIdLst>
  <p:sldSz cx="12192000" cy="6858000"/>
  <p:notesSz cx="6858000" cy="9144000"/>
  <p:custDataLst>
    <p:tags r:id="rId37"/>
  </p:custDataLst>
  <p:defaultTextStyle>
    <a:defPPr>
      <a:defRPr lang="en-US"/>
    </a:defPPr>
    <a:lvl1pPr marL="0" lvl="0"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75B4"/>
    <a:srgbClr val="5B9BD9"/>
    <a:srgbClr val="91CEE2"/>
    <a:srgbClr val="99C1E4"/>
    <a:srgbClr val="FFFFFF"/>
    <a:srgbClr val="E6F2FB"/>
    <a:srgbClr val="D3ECF1"/>
    <a:srgbClr val="175094"/>
    <a:srgbClr val="7AAEDC"/>
    <a:srgbClr val="F2F6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339"/>
    <p:restoredTop sz="94660"/>
  </p:normalViewPr>
  <p:slideViewPr>
    <p:cSldViewPr showGuides="1">
      <p:cViewPr>
        <p:scale>
          <a:sx n="100" d="100"/>
          <a:sy n="100" d="100"/>
        </p:scale>
        <p:origin x="-894" y="-306"/>
      </p:cViewPr>
      <p:guideLst>
        <p:guide orient="horz" pos="2124"/>
        <p:guide pos="3847"/>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7" Type="http://schemas.openxmlformats.org/officeDocument/2006/relationships/tags" Target="tags/tag621.xml"/><Relationship Id="rId36" Type="http://schemas.openxmlformats.org/officeDocument/2006/relationships/commentAuthors" Target="commentAuthors.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386" name="Rectangle 2"/>
          <p:cNvSpPr>
            <a:spLocks noGrp="1"/>
          </p:cNvSpPr>
          <p:nvPr>
            <p:ph type="hdr" sz="quarter"/>
          </p:nvPr>
        </p:nvSpPr>
        <p:spPr>
          <a:xfrm>
            <a:off x="0" y="0"/>
            <a:ext cx="2971800" cy="457200"/>
          </a:xfrm>
          <a:prstGeom prst="rect">
            <a:avLst/>
          </a:prstGeom>
          <a:noFill/>
          <a:ln w="9525">
            <a:noFill/>
          </a:ln>
        </p:spPr>
        <p:txBody>
          <a:bodyPr/>
          <a:p>
            <a:pPr lvl="0" fontAlgn="base"/>
            <a:endParaRPr lang="zh-CN" altLang="en-US" sz="1200" b="0" strike="noStrike" noProof="1" dirty="0"/>
          </a:p>
        </p:txBody>
      </p:sp>
      <p:sp>
        <p:nvSpPr>
          <p:cNvPr id="16387" name="Rectangle 3"/>
          <p:cNvSpPr>
            <a:spLocks noGrp="1"/>
          </p:cNvSpPr>
          <p:nvPr>
            <p:ph type="dt" idx="1"/>
          </p:nvPr>
        </p:nvSpPr>
        <p:spPr>
          <a:xfrm>
            <a:off x="3884613" y="0"/>
            <a:ext cx="2971800" cy="457200"/>
          </a:xfrm>
          <a:prstGeom prst="rect">
            <a:avLst/>
          </a:prstGeom>
          <a:noFill/>
          <a:ln w="9525">
            <a:noFill/>
          </a:ln>
        </p:spPr>
        <p:txBody>
          <a:bodyPr/>
          <a:p>
            <a:pPr lvl="0" algn="r" fontAlgn="base"/>
            <a:endParaRPr lang="en-US" altLang="zh-CN" sz="1200" b="0" strike="noStrike" noProof="1" dirty="0"/>
          </a:p>
        </p:txBody>
      </p:sp>
      <p:sp>
        <p:nvSpPr>
          <p:cNvPr id="65540" name="Rectangle 4"/>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65541" name="Rectangle 5"/>
          <p:cNvSpPr>
            <a:spLocks noGrp="1"/>
          </p:cNvSpPr>
          <p:nvPr>
            <p:ph type="body" sz="quarter"/>
          </p:nvPr>
        </p:nvSpPr>
        <p:spPr>
          <a:xfrm>
            <a:off x="685800" y="4343400"/>
            <a:ext cx="5486400" cy="4114800"/>
          </a:xfrm>
          <a:prstGeom prst="rect">
            <a:avLst/>
          </a:prstGeom>
          <a:noFill/>
          <a:ln w="9525">
            <a:noFill/>
          </a:ln>
        </p:spPr>
        <p:txBody>
          <a:bodyPr anchor="t" anchorCtr="0"/>
          <a:p>
            <a:pPr lvl="0"/>
            <a:r>
              <a:rPr lang="en-US" altLang="zh-CN" dirty="0"/>
              <a:t>Click to edit Master text styles</a:t>
            </a:r>
            <a:endParaRPr lang="en-US" altLang="zh-CN" dirty="0"/>
          </a:p>
          <a:p>
            <a:pPr lvl="1" indent="0"/>
            <a:r>
              <a:rPr lang="en-US" altLang="zh-CN" dirty="0"/>
              <a:t>Second level</a:t>
            </a:r>
            <a:endParaRPr lang="en-US" altLang="zh-CN" dirty="0"/>
          </a:p>
          <a:p>
            <a:pPr lvl="2" indent="0"/>
            <a:r>
              <a:rPr lang="en-US" altLang="zh-CN" dirty="0"/>
              <a:t>Third level</a:t>
            </a:r>
            <a:endParaRPr lang="en-US" altLang="zh-CN" dirty="0"/>
          </a:p>
          <a:p>
            <a:pPr lvl="3" indent="0"/>
            <a:r>
              <a:rPr lang="en-US" altLang="zh-CN" dirty="0"/>
              <a:t>Fourth level</a:t>
            </a:r>
            <a:endParaRPr lang="en-US" altLang="zh-CN" dirty="0"/>
          </a:p>
          <a:p>
            <a:pPr lvl="4" indent="0"/>
            <a:r>
              <a:rPr lang="en-US" altLang="zh-CN" dirty="0"/>
              <a:t>Fifth level</a:t>
            </a:r>
            <a:endParaRPr lang="en-US" altLang="zh-CN" dirty="0"/>
          </a:p>
        </p:txBody>
      </p:sp>
      <p:sp>
        <p:nvSpPr>
          <p:cNvPr id="16390" name="Rectangle 6"/>
          <p:cNvSpPr>
            <a:spLocks noGrp="1"/>
          </p:cNvSpPr>
          <p:nvPr>
            <p:ph type="ftr" sz="quarter" idx="4"/>
          </p:nvPr>
        </p:nvSpPr>
        <p:spPr>
          <a:xfrm>
            <a:off x="0" y="8685213"/>
            <a:ext cx="2971800" cy="457200"/>
          </a:xfrm>
          <a:prstGeom prst="rect">
            <a:avLst/>
          </a:prstGeom>
          <a:noFill/>
          <a:ln w="9525">
            <a:noFill/>
          </a:ln>
        </p:spPr>
        <p:txBody>
          <a:bodyPr anchor="b"/>
          <a:p>
            <a:pPr lvl="0" fontAlgn="base"/>
            <a:endParaRPr lang="en-US" altLang="zh-CN" sz="1200" b="0" strike="noStrike" noProof="1" dirty="0"/>
          </a:p>
        </p:txBody>
      </p:sp>
      <p:sp>
        <p:nvSpPr>
          <p:cNvPr id="16391" name="Rectangle 7"/>
          <p:cNvSpPr>
            <a:spLocks noGrp="1"/>
          </p:cNvSpPr>
          <p:nvPr>
            <p:ph type="sldNum" sz="quarter" idx="5"/>
          </p:nvPr>
        </p:nvSpPr>
        <p:spPr>
          <a:xfrm>
            <a:off x="3884613" y="8685213"/>
            <a:ext cx="2971800" cy="457200"/>
          </a:xfrm>
          <a:prstGeom prst="rect">
            <a:avLst/>
          </a:prstGeom>
          <a:noFill/>
          <a:ln w="9525">
            <a:noFill/>
          </a:ln>
        </p:spPr>
        <p:txBody>
          <a:bodyPr anchor="b"/>
          <a:p>
            <a:pPr lvl="0" algn="r" fontAlgn="base"/>
            <a:fld id="{9A0DB2DC-4C9A-4742-B13C-FB6460FD3503}" type="slidenum">
              <a:rPr lang="zh-CN" altLang="en-US" sz="1200" b="0" strike="noStrike" noProof="1" dirty="0">
                <a:latin typeface="Arial" panose="020B0604020202020204" pitchFamily="34" charset="0"/>
                <a:ea typeface="宋体" panose="02010600030101010101" pitchFamily="2" charset="-122"/>
                <a:cs typeface="+mn-cs"/>
              </a:rPr>
            </a:fld>
            <a:endParaRPr lang="zh-CN" altLang="en-US" sz="1200" b="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1"/>
          <p:cNvSpPr>
            <a:spLocks noGrp="1" noRot="1" noChangeAspect="1" noTextEdit="1"/>
          </p:cNvSpPr>
          <p:nvPr>
            <p:ph type="sldImg"/>
          </p:nvPr>
        </p:nvSpPr>
        <p:spPr/>
      </p:sp>
      <p:sp>
        <p:nvSpPr>
          <p:cNvPr id="67586" name="备注占位符 2"/>
          <p:cNvSpPr>
            <a:spLocks noGrp="1"/>
          </p:cNvSpPr>
          <p:nvPr>
            <p:ph type="body"/>
          </p:nvPr>
        </p:nvSpPr>
        <p:spPr/>
        <p:txBody>
          <a:bodyPr anchor="t" anchorCtr="0"/>
          <a:p>
            <a:pPr lvl="0"/>
            <a:endParaRPr lang="zh-CN" altLang="en-US"/>
          </a:p>
        </p:txBody>
      </p:sp>
      <p:sp>
        <p:nvSpPr>
          <p:cNvPr id="67587"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noTextEdit="1"/>
          </p:cNvSpPr>
          <p:nvPr>
            <p:ph type="sldImg"/>
          </p:nvPr>
        </p:nvSpPr>
        <p:spPr/>
      </p:sp>
      <p:sp>
        <p:nvSpPr>
          <p:cNvPr id="69634" name="备注占位符 2"/>
          <p:cNvSpPr>
            <a:spLocks noGrp="1"/>
          </p:cNvSpPr>
          <p:nvPr>
            <p:ph type="body"/>
          </p:nvPr>
        </p:nvSpPr>
        <p:spPr/>
        <p:txBody>
          <a:bodyPr anchor="t" anchorCtr="0"/>
          <a:p>
            <a:pPr lvl="0"/>
            <a:endParaRPr lang="zh-CN" altLang="en-US"/>
          </a:p>
        </p:txBody>
      </p:sp>
      <p:sp>
        <p:nvSpPr>
          <p:cNvPr id="6963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幻灯片图像占位符 1"/>
          <p:cNvSpPr>
            <a:spLocks noGrp="1" noRot="1" noChangeAspect="1" noTextEdit="1"/>
          </p:cNvSpPr>
          <p:nvPr>
            <p:ph type="sldImg"/>
          </p:nvPr>
        </p:nvSpPr>
        <p:spPr/>
      </p:sp>
      <p:sp>
        <p:nvSpPr>
          <p:cNvPr id="126978" name="备注占位符 2"/>
          <p:cNvSpPr>
            <a:spLocks noGrp="1"/>
          </p:cNvSpPr>
          <p:nvPr>
            <p:ph type="body"/>
          </p:nvPr>
        </p:nvSpPr>
        <p:spPr/>
        <p:txBody>
          <a:bodyPr anchor="t" anchorCtr="0"/>
          <a:p>
            <a:pPr lvl="0"/>
            <a:endParaRPr lang="zh-CN" altLang="en-US"/>
          </a:p>
        </p:txBody>
      </p:sp>
      <p:sp>
        <p:nvSpPr>
          <p:cNvPr id="126979"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5.xml"/><Relationship Id="rId7" Type="http://schemas.openxmlformats.org/officeDocument/2006/relationships/image" Target="../media/image2.png"/><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png"/><Relationship Id="rId2" Type="http://schemas.openxmlformats.org/officeDocument/2006/relationships/tags" Target="../tags/tag1.xml"/><Relationship Id="rId14" Type="http://schemas.openxmlformats.org/officeDocument/2006/relationships/tags" Target="../tags/tag9.xml"/><Relationship Id="rId13" Type="http://schemas.openxmlformats.org/officeDocument/2006/relationships/tags" Target="../tags/tag8.xml"/><Relationship Id="rId12" Type="http://schemas.openxmlformats.org/officeDocument/2006/relationships/tags" Target="../tags/tag7.xml"/><Relationship Id="rId11" Type="http://schemas.openxmlformats.org/officeDocument/2006/relationships/image" Target="../media/image4.png"/><Relationship Id="rId10" Type="http://schemas.openxmlformats.org/officeDocument/2006/relationships/tags" Target="../tags/tag6.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8.xml"/><Relationship Id="rId7" Type="http://schemas.openxmlformats.org/officeDocument/2006/relationships/image" Target="../media/image7.emf"/><Relationship Id="rId6" Type="http://schemas.openxmlformats.org/officeDocument/2006/relationships/tags" Target="../tags/tag67.xml"/><Relationship Id="rId5" Type="http://schemas.openxmlformats.org/officeDocument/2006/relationships/image" Target="../media/image6.emf"/><Relationship Id="rId4" Type="http://schemas.openxmlformats.org/officeDocument/2006/relationships/tags" Target="../tags/tag66.xml"/><Relationship Id="rId3" Type="http://schemas.openxmlformats.org/officeDocument/2006/relationships/image" Target="../media/image5.png"/><Relationship Id="rId2" Type="http://schemas.openxmlformats.org/officeDocument/2006/relationships/tags" Target="../tags/tag65.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image" Target="../media/image9.emf"/><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image" Target="../media/image1.png"/><Relationship Id="rId6" Type="http://schemas.openxmlformats.org/officeDocument/2006/relationships/tags" Target="../tags/tag75.xml"/><Relationship Id="rId5" Type="http://schemas.openxmlformats.org/officeDocument/2006/relationships/image" Target="../media/image14.png"/><Relationship Id="rId4" Type="http://schemas.openxmlformats.org/officeDocument/2006/relationships/tags" Target="../tags/tag74.xml"/><Relationship Id="rId3" Type="http://schemas.openxmlformats.org/officeDocument/2006/relationships/image" Target="../media/image13.png"/><Relationship Id="rId2" Type="http://schemas.openxmlformats.org/officeDocument/2006/relationships/tags" Target="../tags/tag73.xml"/><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image" Target="../media/image2.png"/><Relationship Id="rId13" Type="http://schemas.openxmlformats.org/officeDocument/2006/relationships/tags" Target="../tags/tag79.xml"/><Relationship Id="rId12" Type="http://schemas.openxmlformats.org/officeDocument/2006/relationships/image" Target="../media/image16.png"/><Relationship Id="rId11" Type="http://schemas.openxmlformats.org/officeDocument/2006/relationships/tags" Target="../tags/tag78.xml"/><Relationship Id="rId10" Type="http://schemas.openxmlformats.org/officeDocument/2006/relationships/image" Target="../media/image1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95.xml"/><Relationship Id="rId7" Type="http://schemas.openxmlformats.org/officeDocument/2006/relationships/image" Target="../media/image2.png"/><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image" Target="../media/image1.png"/><Relationship Id="rId2" Type="http://schemas.openxmlformats.org/officeDocument/2006/relationships/tags" Target="../tags/tag91.xml"/><Relationship Id="rId14" Type="http://schemas.openxmlformats.org/officeDocument/2006/relationships/tags" Target="../tags/tag99.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image" Target="../media/image4.png"/><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03.xml"/><Relationship Id="rId7" Type="http://schemas.openxmlformats.org/officeDocument/2006/relationships/image" Target="../media/image7.emf"/><Relationship Id="rId6" Type="http://schemas.openxmlformats.org/officeDocument/2006/relationships/tags" Target="../tags/tag102.xml"/><Relationship Id="rId5" Type="http://schemas.openxmlformats.org/officeDocument/2006/relationships/image" Target="../media/image6.emf"/><Relationship Id="rId4" Type="http://schemas.openxmlformats.org/officeDocument/2006/relationships/tags" Target="../tags/tag101.xml"/><Relationship Id="rId3" Type="http://schemas.openxmlformats.org/officeDocument/2006/relationships/image" Target="../media/image5.png"/><Relationship Id="rId2" Type="http://schemas.openxmlformats.org/officeDocument/2006/relationships/tags" Target="../tags/tag100.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image" Target="../media/image9.emf"/><Relationship Id="rId10" Type="http://schemas.openxmlformats.org/officeDocument/2006/relationships/tags" Target="../tags/tag10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image" Target="../media/image11.png"/><Relationship Id="rId7" Type="http://schemas.openxmlformats.org/officeDocument/2006/relationships/tags" Target="../tags/tag111.xml"/><Relationship Id="rId6" Type="http://schemas.openxmlformats.org/officeDocument/2006/relationships/image" Target="../media/image10.png"/><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image" Target="../media/image2.png"/><Relationship Id="rId2" Type="http://schemas.openxmlformats.org/officeDocument/2006/relationships/tags" Target="../tags/tag108.xml"/><Relationship Id="rId11" Type="http://schemas.openxmlformats.org/officeDocument/2006/relationships/tags" Target="../tags/tag114.xml"/><Relationship Id="rId10" Type="http://schemas.openxmlformats.org/officeDocument/2006/relationships/tags" Target="../tags/tag11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18.xml"/><Relationship Id="rId7" Type="http://schemas.openxmlformats.org/officeDocument/2006/relationships/image" Target="../media/image7.emf"/><Relationship Id="rId6" Type="http://schemas.openxmlformats.org/officeDocument/2006/relationships/tags" Target="../tags/tag117.xml"/><Relationship Id="rId5" Type="http://schemas.openxmlformats.org/officeDocument/2006/relationships/image" Target="../media/image6.emf"/><Relationship Id="rId4" Type="http://schemas.openxmlformats.org/officeDocument/2006/relationships/tags" Target="../tags/tag116.xml"/><Relationship Id="rId3" Type="http://schemas.openxmlformats.org/officeDocument/2006/relationships/image" Target="../media/image5.png"/><Relationship Id="rId2" Type="http://schemas.openxmlformats.org/officeDocument/2006/relationships/tags" Target="../tags/tag115.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image" Target="../media/image9.emf"/><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26.xml"/><Relationship Id="rId7" Type="http://schemas.openxmlformats.org/officeDocument/2006/relationships/image" Target="../media/image7.emf"/><Relationship Id="rId6" Type="http://schemas.openxmlformats.org/officeDocument/2006/relationships/tags" Target="../tags/tag125.xml"/><Relationship Id="rId5" Type="http://schemas.openxmlformats.org/officeDocument/2006/relationships/image" Target="../media/image6.emf"/><Relationship Id="rId4" Type="http://schemas.openxmlformats.org/officeDocument/2006/relationships/tags" Target="../tags/tag124.xml"/><Relationship Id="rId3" Type="http://schemas.openxmlformats.org/officeDocument/2006/relationships/image" Target="../media/image12.png"/><Relationship Id="rId2" Type="http://schemas.openxmlformats.org/officeDocument/2006/relationships/tags" Target="../tags/tag123.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image" Target="../media/image9.emf"/><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133.xml"/><Relationship Id="rId5" Type="http://schemas.openxmlformats.org/officeDocument/2006/relationships/image" Target="../media/image8.emf"/><Relationship Id="rId4" Type="http://schemas.openxmlformats.org/officeDocument/2006/relationships/tags" Target="../tags/tag132.xml"/><Relationship Id="rId3" Type="http://schemas.openxmlformats.org/officeDocument/2006/relationships/image" Target="../media/image12.png"/><Relationship Id="rId2" Type="http://schemas.openxmlformats.org/officeDocument/2006/relationships/tags" Target="../tags/tag13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7.xml"/><Relationship Id="rId7" Type="http://schemas.openxmlformats.org/officeDocument/2006/relationships/image" Target="../media/image7.emf"/><Relationship Id="rId6" Type="http://schemas.openxmlformats.org/officeDocument/2006/relationships/tags" Target="../tags/tag136.xml"/><Relationship Id="rId5" Type="http://schemas.openxmlformats.org/officeDocument/2006/relationships/image" Target="../media/image6.emf"/><Relationship Id="rId4" Type="http://schemas.openxmlformats.org/officeDocument/2006/relationships/tags" Target="../tags/tag135.xml"/><Relationship Id="rId3" Type="http://schemas.openxmlformats.org/officeDocument/2006/relationships/image" Target="../media/image5.png"/><Relationship Id="rId2" Type="http://schemas.openxmlformats.org/officeDocument/2006/relationships/tags" Target="../tags/tag134.xml"/><Relationship Id="rId11" Type="http://schemas.openxmlformats.org/officeDocument/2006/relationships/image" Target="../media/image9.emf"/><Relationship Id="rId10" Type="http://schemas.openxmlformats.org/officeDocument/2006/relationships/tags" Target="../tags/tag13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xml"/><Relationship Id="rId7" Type="http://schemas.openxmlformats.org/officeDocument/2006/relationships/image" Target="../media/image7.emf"/><Relationship Id="rId6" Type="http://schemas.openxmlformats.org/officeDocument/2006/relationships/tags" Target="../tags/tag12.xml"/><Relationship Id="rId5" Type="http://schemas.openxmlformats.org/officeDocument/2006/relationships/image" Target="../media/image6.emf"/><Relationship Id="rId4" Type="http://schemas.openxmlformats.org/officeDocument/2006/relationships/tags" Target="../tags/tag11.xml"/><Relationship Id="rId3" Type="http://schemas.openxmlformats.org/officeDocument/2006/relationships/image" Target="../media/image5.png"/><Relationship Id="rId2" Type="http://schemas.openxmlformats.org/officeDocument/2006/relationships/tags" Target="../tags/tag10.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image" Target="../media/image9.emf"/><Relationship Id="rId10" Type="http://schemas.openxmlformats.org/officeDocument/2006/relationships/tags" Target="../tags/tag14.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42.xml"/><Relationship Id="rId7" Type="http://schemas.openxmlformats.org/officeDocument/2006/relationships/image" Target="../media/image7.emf"/><Relationship Id="rId6" Type="http://schemas.openxmlformats.org/officeDocument/2006/relationships/tags" Target="../tags/tag141.xml"/><Relationship Id="rId5" Type="http://schemas.openxmlformats.org/officeDocument/2006/relationships/image" Target="../media/image6.emf"/><Relationship Id="rId4" Type="http://schemas.openxmlformats.org/officeDocument/2006/relationships/tags" Target="../tags/tag140.xml"/><Relationship Id="rId3" Type="http://schemas.openxmlformats.org/officeDocument/2006/relationships/image" Target="../media/image5.png"/><Relationship Id="rId2" Type="http://schemas.openxmlformats.org/officeDocument/2006/relationships/tags" Target="../tags/tag139.xml"/><Relationship Id="rId14" Type="http://schemas.openxmlformats.org/officeDocument/2006/relationships/tags" Target="../tags/tag146.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image" Target="../media/image9.emf"/><Relationship Id="rId10" Type="http://schemas.openxmlformats.org/officeDocument/2006/relationships/tags" Target="../tags/tag14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0.xml"/><Relationship Id="rId7" Type="http://schemas.openxmlformats.org/officeDocument/2006/relationships/image" Target="../media/image7.emf"/><Relationship Id="rId6" Type="http://schemas.openxmlformats.org/officeDocument/2006/relationships/tags" Target="../tags/tag149.xml"/><Relationship Id="rId5" Type="http://schemas.openxmlformats.org/officeDocument/2006/relationships/image" Target="../media/image6.emf"/><Relationship Id="rId4" Type="http://schemas.openxmlformats.org/officeDocument/2006/relationships/tags" Target="../tags/tag148.xml"/><Relationship Id="rId3" Type="http://schemas.openxmlformats.org/officeDocument/2006/relationships/image" Target="../media/image12.png"/><Relationship Id="rId2" Type="http://schemas.openxmlformats.org/officeDocument/2006/relationships/tags" Target="../tags/tag147.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image" Target="../media/image9.emf"/><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8.xml"/><Relationship Id="rId7" Type="http://schemas.openxmlformats.org/officeDocument/2006/relationships/image" Target="../media/image7.emf"/><Relationship Id="rId6" Type="http://schemas.openxmlformats.org/officeDocument/2006/relationships/tags" Target="../tags/tag157.xml"/><Relationship Id="rId5" Type="http://schemas.openxmlformats.org/officeDocument/2006/relationships/image" Target="../media/image6.emf"/><Relationship Id="rId4" Type="http://schemas.openxmlformats.org/officeDocument/2006/relationships/tags" Target="../tags/tag156.xml"/><Relationship Id="rId3" Type="http://schemas.openxmlformats.org/officeDocument/2006/relationships/image" Target="../media/image5.png"/><Relationship Id="rId2" Type="http://schemas.openxmlformats.org/officeDocument/2006/relationships/tags" Target="../tags/tag155.xml"/><Relationship Id="rId14" Type="http://schemas.openxmlformats.org/officeDocument/2006/relationships/tags" Target="../tags/tag162.xml"/><Relationship Id="rId13" Type="http://schemas.openxmlformats.org/officeDocument/2006/relationships/tags" Target="../tags/tag161.xml"/><Relationship Id="rId12" Type="http://schemas.openxmlformats.org/officeDocument/2006/relationships/tags" Target="../tags/tag160.xml"/><Relationship Id="rId11" Type="http://schemas.openxmlformats.org/officeDocument/2006/relationships/image" Target="../media/image9.emf"/><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image" Target="../media/image1.png"/><Relationship Id="rId6" Type="http://schemas.openxmlformats.org/officeDocument/2006/relationships/tags" Target="../tags/tag165.xml"/><Relationship Id="rId5" Type="http://schemas.openxmlformats.org/officeDocument/2006/relationships/image" Target="../media/image14.png"/><Relationship Id="rId4" Type="http://schemas.openxmlformats.org/officeDocument/2006/relationships/tags" Target="../tags/tag164.xml"/><Relationship Id="rId3" Type="http://schemas.openxmlformats.org/officeDocument/2006/relationships/image" Target="../media/image13.png"/><Relationship Id="rId2" Type="http://schemas.openxmlformats.org/officeDocument/2006/relationships/tags" Target="../tags/tag163.xml"/><Relationship Id="rId19" Type="http://schemas.openxmlformats.org/officeDocument/2006/relationships/tags" Target="../tags/tag174.xml"/><Relationship Id="rId18" Type="http://schemas.openxmlformats.org/officeDocument/2006/relationships/tags" Target="../tags/tag173.xml"/><Relationship Id="rId17" Type="http://schemas.openxmlformats.org/officeDocument/2006/relationships/tags" Target="../tags/tag172.xml"/><Relationship Id="rId16" Type="http://schemas.openxmlformats.org/officeDocument/2006/relationships/tags" Target="../tags/tag171.xml"/><Relationship Id="rId15" Type="http://schemas.openxmlformats.org/officeDocument/2006/relationships/tags" Target="../tags/tag170.xml"/><Relationship Id="rId14" Type="http://schemas.openxmlformats.org/officeDocument/2006/relationships/image" Target="../media/image2.png"/><Relationship Id="rId13" Type="http://schemas.openxmlformats.org/officeDocument/2006/relationships/tags" Target="../tags/tag169.xml"/><Relationship Id="rId12" Type="http://schemas.openxmlformats.org/officeDocument/2006/relationships/image" Target="../media/image16.png"/><Relationship Id="rId11" Type="http://schemas.openxmlformats.org/officeDocument/2006/relationships/tags" Target="../tags/tag168.xml"/><Relationship Id="rId10" Type="http://schemas.openxmlformats.org/officeDocument/2006/relationships/image" Target="../media/image1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image" Target="../media/image11.png"/><Relationship Id="rId7" Type="http://schemas.openxmlformats.org/officeDocument/2006/relationships/tags" Target="../tags/tag21.xml"/><Relationship Id="rId6" Type="http://schemas.openxmlformats.org/officeDocument/2006/relationships/image" Target="../media/image10.png"/><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2.png"/><Relationship Id="rId2" Type="http://schemas.openxmlformats.org/officeDocument/2006/relationships/tags" Target="../tags/tag18.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224.xml"/><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8.xml"/><Relationship Id="rId7" Type="http://schemas.openxmlformats.org/officeDocument/2006/relationships/image" Target="../media/image7.emf"/><Relationship Id="rId6" Type="http://schemas.openxmlformats.org/officeDocument/2006/relationships/tags" Target="../tags/tag27.xml"/><Relationship Id="rId5" Type="http://schemas.openxmlformats.org/officeDocument/2006/relationships/image" Target="../media/image6.emf"/><Relationship Id="rId4" Type="http://schemas.openxmlformats.org/officeDocument/2006/relationships/tags" Target="../tags/tag26.xml"/><Relationship Id="rId3" Type="http://schemas.openxmlformats.org/officeDocument/2006/relationships/image" Target="../media/image5.png"/><Relationship Id="rId2" Type="http://schemas.openxmlformats.org/officeDocument/2006/relationships/tags" Target="../tags/tag25.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image" Target="../media/image9.emf"/><Relationship Id="rId10" Type="http://schemas.openxmlformats.org/officeDocument/2006/relationships/tags" Target="../tags/tag29.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285.xml"/><Relationship Id="rId7" Type="http://schemas.openxmlformats.org/officeDocument/2006/relationships/image" Target="../media/image2.png"/><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image" Target="../media/image1.png"/><Relationship Id="rId2" Type="http://schemas.openxmlformats.org/officeDocument/2006/relationships/tags" Target="../tags/tag281.xml"/><Relationship Id="rId14" Type="http://schemas.openxmlformats.org/officeDocument/2006/relationships/tags" Target="../tags/tag289.xml"/><Relationship Id="rId13" Type="http://schemas.openxmlformats.org/officeDocument/2006/relationships/tags" Target="../tags/tag288.xml"/><Relationship Id="rId12" Type="http://schemas.openxmlformats.org/officeDocument/2006/relationships/tags" Target="../tags/tag287.xml"/><Relationship Id="rId11" Type="http://schemas.openxmlformats.org/officeDocument/2006/relationships/image" Target="../media/image4.png"/><Relationship Id="rId10" Type="http://schemas.openxmlformats.org/officeDocument/2006/relationships/tags" Target="../tags/tag286.xml"/><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93.xml"/><Relationship Id="rId7" Type="http://schemas.openxmlformats.org/officeDocument/2006/relationships/image" Target="../media/image7.emf"/><Relationship Id="rId6" Type="http://schemas.openxmlformats.org/officeDocument/2006/relationships/tags" Target="../tags/tag292.xml"/><Relationship Id="rId5" Type="http://schemas.openxmlformats.org/officeDocument/2006/relationships/image" Target="../media/image6.emf"/><Relationship Id="rId4" Type="http://schemas.openxmlformats.org/officeDocument/2006/relationships/tags" Target="../tags/tag291.xml"/><Relationship Id="rId3" Type="http://schemas.openxmlformats.org/officeDocument/2006/relationships/image" Target="../media/image5.png"/><Relationship Id="rId2" Type="http://schemas.openxmlformats.org/officeDocument/2006/relationships/tags" Target="../tags/tag290.xml"/><Relationship Id="rId14" Type="http://schemas.openxmlformats.org/officeDocument/2006/relationships/tags" Target="../tags/tag297.xml"/><Relationship Id="rId13" Type="http://schemas.openxmlformats.org/officeDocument/2006/relationships/tags" Target="../tags/tag296.xml"/><Relationship Id="rId12" Type="http://schemas.openxmlformats.org/officeDocument/2006/relationships/tags" Target="../tags/tag295.xml"/><Relationship Id="rId11" Type="http://schemas.openxmlformats.org/officeDocument/2006/relationships/image" Target="../media/image9.emf"/><Relationship Id="rId10" Type="http://schemas.openxmlformats.org/officeDocument/2006/relationships/tags" Target="../tags/tag294.xml"/><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image" Target="../media/image11.png"/><Relationship Id="rId7" Type="http://schemas.openxmlformats.org/officeDocument/2006/relationships/tags" Target="../tags/tag301.xml"/><Relationship Id="rId6" Type="http://schemas.openxmlformats.org/officeDocument/2006/relationships/image" Target="../media/image10.png"/><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image" Target="../media/image2.png"/><Relationship Id="rId2" Type="http://schemas.openxmlformats.org/officeDocument/2006/relationships/tags" Target="../tags/tag298.xml"/><Relationship Id="rId11" Type="http://schemas.openxmlformats.org/officeDocument/2006/relationships/tags" Target="../tags/tag304.xml"/><Relationship Id="rId10" Type="http://schemas.openxmlformats.org/officeDocument/2006/relationships/tags" Target="../tags/tag303.xml"/><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6.xml"/><Relationship Id="rId7" Type="http://schemas.openxmlformats.org/officeDocument/2006/relationships/image" Target="../media/image7.emf"/><Relationship Id="rId6" Type="http://schemas.openxmlformats.org/officeDocument/2006/relationships/tags" Target="../tags/tag35.xml"/><Relationship Id="rId5" Type="http://schemas.openxmlformats.org/officeDocument/2006/relationships/image" Target="../media/image6.emf"/><Relationship Id="rId4" Type="http://schemas.openxmlformats.org/officeDocument/2006/relationships/tags" Target="../tags/tag34.xml"/><Relationship Id="rId3" Type="http://schemas.openxmlformats.org/officeDocument/2006/relationships/image" Target="../media/image12.png"/><Relationship Id="rId2" Type="http://schemas.openxmlformats.org/officeDocument/2006/relationships/tags" Target="../tags/tag33.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image" Target="../media/image9.emf"/><Relationship Id="rId10" Type="http://schemas.openxmlformats.org/officeDocument/2006/relationships/tags" Target="../tags/tag37.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08.xml"/><Relationship Id="rId7" Type="http://schemas.openxmlformats.org/officeDocument/2006/relationships/image" Target="../media/image7.emf"/><Relationship Id="rId6" Type="http://schemas.openxmlformats.org/officeDocument/2006/relationships/tags" Target="../tags/tag307.xml"/><Relationship Id="rId5" Type="http://schemas.openxmlformats.org/officeDocument/2006/relationships/image" Target="../media/image6.emf"/><Relationship Id="rId4" Type="http://schemas.openxmlformats.org/officeDocument/2006/relationships/tags" Target="../tags/tag306.xml"/><Relationship Id="rId3" Type="http://schemas.openxmlformats.org/officeDocument/2006/relationships/image" Target="../media/image5.png"/><Relationship Id="rId2" Type="http://schemas.openxmlformats.org/officeDocument/2006/relationships/tags" Target="../tags/tag305.xml"/><Relationship Id="rId14" Type="http://schemas.openxmlformats.org/officeDocument/2006/relationships/tags" Target="../tags/tag312.xml"/><Relationship Id="rId13" Type="http://schemas.openxmlformats.org/officeDocument/2006/relationships/tags" Target="../tags/tag311.xml"/><Relationship Id="rId12" Type="http://schemas.openxmlformats.org/officeDocument/2006/relationships/tags" Target="../tags/tag310.xml"/><Relationship Id="rId11" Type="http://schemas.openxmlformats.org/officeDocument/2006/relationships/image" Target="../media/image9.emf"/><Relationship Id="rId10" Type="http://schemas.openxmlformats.org/officeDocument/2006/relationships/tags" Target="../tags/tag309.xml"/><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16.xml"/><Relationship Id="rId7" Type="http://schemas.openxmlformats.org/officeDocument/2006/relationships/image" Target="../media/image7.emf"/><Relationship Id="rId6" Type="http://schemas.openxmlformats.org/officeDocument/2006/relationships/tags" Target="../tags/tag315.xml"/><Relationship Id="rId5" Type="http://schemas.openxmlformats.org/officeDocument/2006/relationships/image" Target="../media/image6.emf"/><Relationship Id="rId4" Type="http://schemas.openxmlformats.org/officeDocument/2006/relationships/tags" Target="../tags/tag314.xml"/><Relationship Id="rId3" Type="http://schemas.openxmlformats.org/officeDocument/2006/relationships/image" Target="../media/image12.png"/><Relationship Id="rId2" Type="http://schemas.openxmlformats.org/officeDocument/2006/relationships/tags" Target="../tags/tag313.xml"/><Relationship Id="rId14" Type="http://schemas.openxmlformats.org/officeDocument/2006/relationships/tags" Target="../tags/tag320.xml"/><Relationship Id="rId13" Type="http://schemas.openxmlformats.org/officeDocument/2006/relationships/tags" Target="../tags/tag319.xml"/><Relationship Id="rId12" Type="http://schemas.openxmlformats.org/officeDocument/2006/relationships/tags" Target="../tags/tag318.xml"/><Relationship Id="rId11" Type="http://schemas.openxmlformats.org/officeDocument/2006/relationships/image" Target="../media/image9.emf"/><Relationship Id="rId10" Type="http://schemas.openxmlformats.org/officeDocument/2006/relationships/tags" Target="../tags/tag317.xml"/><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323.xml"/><Relationship Id="rId5" Type="http://schemas.openxmlformats.org/officeDocument/2006/relationships/image" Target="../media/image8.emf"/><Relationship Id="rId4" Type="http://schemas.openxmlformats.org/officeDocument/2006/relationships/tags" Target="../tags/tag322.xml"/><Relationship Id="rId3" Type="http://schemas.openxmlformats.org/officeDocument/2006/relationships/image" Target="../media/image12.png"/><Relationship Id="rId2" Type="http://schemas.openxmlformats.org/officeDocument/2006/relationships/tags" Target="../tags/tag321.xml"/><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27.xml"/><Relationship Id="rId7" Type="http://schemas.openxmlformats.org/officeDocument/2006/relationships/image" Target="../media/image7.emf"/><Relationship Id="rId6" Type="http://schemas.openxmlformats.org/officeDocument/2006/relationships/tags" Target="../tags/tag326.xml"/><Relationship Id="rId5" Type="http://schemas.openxmlformats.org/officeDocument/2006/relationships/image" Target="../media/image6.emf"/><Relationship Id="rId4" Type="http://schemas.openxmlformats.org/officeDocument/2006/relationships/tags" Target="../tags/tag325.xml"/><Relationship Id="rId3" Type="http://schemas.openxmlformats.org/officeDocument/2006/relationships/image" Target="../media/image5.png"/><Relationship Id="rId2" Type="http://schemas.openxmlformats.org/officeDocument/2006/relationships/tags" Target="../tags/tag324.xml"/><Relationship Id="rId11" Type="http://schemas.openxmlformats.org/officeDocument/2006/relationships/image" Target="../media/image9.emf"/><Relationship Id="rId10" Type="http://schemas.openxmlformats.org/officeDocument/2006/relationships/tags" Target="../tags/tag328.xml"/><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32.xml"/><Relationship Id="rId7" Type="http://schemas.openxmlformats.org/officeDocument/2006/relationships/image" Target="../media/image7.emf"/><Relationship Id="rId6" Type="http://schemas.openxmlformats.org/officeDocument/2006/relationships/tags" Target="../tags/tag331.xml"/><Relationship Id="rId5" Type="http://schemas.openxmlformats.org/officeDocument/2006/relationships/image" Target="../media/image6.emf"/><Relationship Id="rId4" Type="http://schemas.openxmlformats.org/officeDocument/2006/relationships/tags" Target="../tags/tag330.xml"/><Relationship Id="rId3" Type="http://schemas.openxmlformats.org/officeDocument/2006/relationships/image" Target="../media/image5.png"/><Relationship Id="rId2" Type="http://schemas.openxmlformats.org/officeDocument/2006/relationships/tags" Target="../tags/tag329.xml"/><Relationship Id="rId14" Type="http://schemas.openxmlformats.org/officeDocument/2006/relationships/tags" Target="../tags/tag336.xml"/><Relationship Id="rId13" Type="http://schemas.openxmlformats.org/officeDocument/2006/relationships/tags" Target="../tags/tag335.xml"/><Relationship Id="rId12" Type="http://schemas.openxmlformats.org/officeDocument/2006/relationships/tags" Target="../tags/tag334.xml"/><Relationship Id="rId11" Type="http://schemas.openxmlformats.org/officeDocument/2006/relationships/image" Target="../media/image9.emf"/><Relationship Id="rId10" Type="http://schemas.openxmlformats.org/officeDocument/2006/relationships/tags" Target="../tags/tag333.xml"/><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0.xml"/><Relationship Id="rId7" Type="http://schemas.openxmlformats.org/officeDocument/2006/relationships/image" Target="../media/image7.emf"/><Relationship Id="rId6" Type="http://schemas.openxmlformats.org/officeDocument/2006/relationships/tags" Target="../tags/tag339.xml"/><Relationship Id="rId5" Type="http://schemas.openxmlformats.org/officeDocument/2006/relationships/image" Target="../media/image6.emf"/><Relationship Id="rId4" Type="http://schemas.openxmlformats.org/officeDocument/2006/relationships/tags" Target="../tags/tag338.xml"/><Relationship Id="rId3" Type="http://schemas.openxmlformats.org/officeDocument/2006/relationships/image" Target="../media/image12.png"/><Relationship Id="rId2" Type="http://schemas.openxmlformats.org/officeDocument/2006/relationships/tags" Target="../tags/tag337.xml"/><Relationship Id="rId14" Type="http://schemas.openxmlformats.org/officeDocument/2006/relationships/tags" Target="../tags/tag344.xml"/><Relationship Id="rId13" Type="http://schemas.openxmlformats.org/officeDocument/2006/relationships/tags" Target="../tags/tag343.xml"/><Relationship Id="rId12" Type="http://schemas.openxmlformats.org/officeDocument/2006/relationships/tags" Target="../tags/tag342.xml"/><Relationship Id="rId11" Type="http://schemas.openxmlformats.org/officeDocument/2006/relationships/image" Target="../media/image9.emf"/><Relationship Id="rId10" Type="http://schemas.openxmlformats.org/officeDocument/2006/relationships/tags" Target="../tags/tag341.xml"/><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8.xml"/><Relationship Id="rId7" Type="http://schemas.openxmlformats.org/officeDocument/2006/relationships/image" Target="../media/image7.emf"/><Relationship Id="rId6" Type="http://schemas.openxmlformats.org/officeDocument/2006/relationships/tags" Target="../tags/tag347.xml"/><Relationship Id="rId5" Type="http://schemas.openxmlformats.org/officeDocument/2006/relationships/image" Target="../media/image6.emf"/><Relationship Id="rId4" Type="http://schemas.openxmlformats.org/officeDocument/2006/relationships/tags" Target="../tags/tag346.xml"/><Relationship Id="rId3" Type="http://schemas.openxmlformats.org/officeDocument/2006/relationships/image" Target="../media/image5.png"/><Relationship Id="rId2" Type="http://schemas.openxmlformats.org/officeDocument/2006/relationships/tags" Target="../tags/tag345.xml"/><Relationship Id="rId14" Type="http://schemas.openxmlformats.org/officeDocument/2006/relationships/tags" Target="../tags/tag352.xml"/><Relationship Id="rId13" Type="http://schemas.openxmlformats.org/officeDocument/2006/relationships/tags" Target="../tags/tag351.xml"/><Relationship Id="rId12" Type="http://schemas.openxmlformats.org/officeDocument/2006/relationships/tags" Target="../tags/tag350.xml"/><Relationship Id="rId11" Type="http://schemas.openxmlformats.org/officeDocument/2006/relationships/image" Target="../media/image9.emf"/><Relationship Id="rId10" Type="http://schemas.openxmlformats.org/officeDocument/2006/relationships/tags" Target="../tags/tag349.xml"/><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357.xml"/><Relationship Id="rId8" Type="http://schemas.openxmlformats.org/officeDocument/2006/relationships/tags" Target="../tags/tag356.xml"/><Relationship Id="rId7" Type="http://schemas.openxmlformats.org/officeDocument/2006/relationships/image" Target="../media/image1.png"/><Relationship Id="rId6" Type="http://schemas.openxmlformats.org/officeDocument/2006/relationships/tags" Target="../tags/tag355.xml"/><Relationship Id="rId5" Type="http://schemas.openxmlformats.org/officeDocument/2006/relationships/image" Target="../media/image14.png"/><Relationship Id="rId4" Type="http://schemas.openxmlformats.org/officeDocument/2006/relationships/tags" Target="../tags/tag354.xml"/><Relationship Id="rId3" Type="http://schemas.openxmlformats.org/officeDocument/2006/relationships/image" Target="../media/image13.png"/><Relationship Id="rId2" Type="http://schemas.openxmlformats.org/officeDocument/2006/relationships/tags" Target="../tags/tag353.xml"/><Relationship Id="rId19" Type="http://schemas.openxmlformats.org/officeDocument/2006/relationships/tags" Target="../tags/tag364.xml"/><Relationship Id="rId18" Type="http://schemas.openxmlformats.org/officeDocument/2006/relationships/tags" Target="../tags/tag363.xml"/><Relationship Id="rId17" Type="http://schemas.openxmlformats.org/officeDocument/2006/relationships/tags" Target="../tags/tag362.xml"/><Relationship Id="rId16" Type="http://schemas.openxmlformats.org/officeDocument/2006/relationships/tags" Target="../tags/tag361.xml"/><Relationship Id="rId15" Type="http://schemas.openxmlformats.org/officeDocument/2006/relationships/tags" Target="../tags/tag360.xml"/><Relationship Id="rId14" Type="http://schemas.openxmlformats.org/officeDocument/2006/relationships/image" Target="../media/image2.png"/><Relationship Id="rId13" Type="http://schemas.openxmlformats.org/officeDocument/2006/relationships/tags" Target="../tags/tag359.xml"/><Relationship Id="rId12" Type="http://schemas.openxmlformats.org/officeDocument/2006/relationships/image" Target="../media/image16.png"/><Relationship Id="rId11" Type="http://schemas.openxmlformats.org/officeDocument/2006/relationships/tags" Target="../tags/tag358.xml"/><Relationship Id="rId10" Type="http://schemas.openxmlformats.org/officeDocument/2006/relationships/image" Target="../media/image15.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43.xml"/><Relationship Id="rId5" Type="http://schemas.openxmlformats.org/officeDocument/2006/relationships/image" Target="../media/image8.emf"/><Relationship Id="rId4" Type="http://schemas.openxmlformats.org/officeDocument/2006/relationships/tags" Target="../tags/tag42.xml"/><Relationship Id="rId3" Type="http://schemas.openxmlformats.org/officeDocument/2006/relationships/image" Target="../media/image12.png"/><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47.xml"/><Relationship Id="rId7" Type="http://schemas.openxmlformats.org/officeDocument/2006/relationships/image" Target="../media/image7.emf"/><Relationship Id="rId6" Type="http://schemas.openxmlformats.org/officeDocument/2006/relationships/tags" Target="../tags/tag46.xml"/><Relationship Id="rId5" Type="http://schemas.openxmlformats.org/officeDocument/2006/relationships/image" Target="../media/image6.emf"/><Relationship Id="rId4" Type="http://schemas.openxmlformats.org/officeDocument/2006/relationships/tags" Target="../tags/tag45.xml"/><Relationship Id="rId3" Type="http://schemas.openxmlformats.org/officeDocument/2006/relationships/image" Target="../media/image5.png"/><Relationship Id="rId2" Type="http://schemas.openxmlformats.org/officeDocument/2006/relationships/tags" Target="../tags/tag44.xml"/><Relationship Id="rId11" Type="http://schemas.openxmlformats.org/officeDocument/2006/relationships/image" Target="../media/image9.emf"/><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52.xml"/><Relationship Id="rId7" Type="http://schemas.openxmlformats.org/officeDocument/2006/relationships/image" Target="../media/image7.emf"/><Relationship Id="rId6" Type="http://schemas.openxmlformats.org/officeDocument/2006/relationships/tags" Target="../tags/tag51.xml"/><Relationship Id="rId5" Type="http://schemas.openxmlformats.org/officeDocument/2006/relationships/image" Target="../media/image6.emf"/><Relationship Id="rId4" Type="http://schemas.openxmlformats.org/officeDocument/2006/relationships/tags" Target="../tags/tag50.xml"/><Relationship Id="rId3" Type="http://schemas.openxmlformats.org/officeDocument/2006/relationships/image" Target="../media/image5.png"/><Relationship Id="rId2" Type="http://schemas.openxmlformats.org/officeDocument/2006/relationships/tags" Target="../tags/tag49.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image" Target="../media/image9.emf"/><Relationship Id="rId10" Type="http://schemas.openxmlformats.org/officeDocument/2006/relationships/tags" Target="../tags/tag5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0.xml"/><Relationship Id="rId7" Type="http://schemas.openxmlformats.org/officeDocument/2006/relationships/image" Target="../media/image7.emf"/><Relationship Id="rId6" Type="http://schemas.openxmlformats.org/officeDocument/2006/relationships/tags" Target="../tags/tag59.xml"/><Relationship Id="rId5" Type="http://schemas.openxmlformats.org/officeDocument/2006/relationships/image" Target="../media/image6.emf"/><Relationship Id="rId4" Type="http://schemas.openxmlformats.org/officeDocument/2006/relationships/tags" Target="../tags/tag58.xml"/><Relationship Id="rId3" Type="http://schemas.openxmlformats.org/officeDocument/2006/relationships/image" Target="../media/image12.png"/><Relationship Id="rId2" Type="http://schemas.openxmlformats.org/officeDocument/2006/relationships/tags" Target="../tags/tag57.xml"/><Relationship Id="rId14" Type="http://schemas.openxmlformats.org/officeDocument/2006/relationships/tags" Target="../tags/tag64.xml"/><Relationship Id="rId13" Type="http://schemas.openxmlformats.org/officeDocument/2006/relationships/tags" Target="../tags/tag63.xml"/><Relationship Id="rId12" Type="http://schemas.openxmlformats.org/officeDocument/2006/relationships/tags" Target="../tags/tag62.xml"/><Relationship Id="rId11" Type="http://schemas.openxmlformats.org/officeDocument/2006/relationships/image" Target="../media/image9.emf"/><Relationship Id="rId10" Type="http://schemas.openxmlformats.org/officeDocument/2006/relationships/tags" Target="../tags/tag6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18435"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18436"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18437"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18438"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18439"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18440"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1945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946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946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946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946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20483"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20484"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20485"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20486"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21507"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1508"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1509"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1510"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1511"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22531"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2532"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2533"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2534"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2535"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23555"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3556"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23557"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24579"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4580"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4581"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4582"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4583"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5603"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5604"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5605"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5606"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5607"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26627"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6628"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6629"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6630"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6631"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27651"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765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765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765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765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28675"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28676"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28677"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28678"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28679"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28680"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28681"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28682"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28683"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800"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8" Type="http://schemas.openxmlformats.org/officeDocument/2006/relationships/theme" Target="../theme/theme3.xml"/><Relationship Id="rId17" Type="http://schemas.openxmlformats.org/officeDocument/2006/relationships/tags" Target="../tags/tag230.xml"/><Relationship Id="rId16" Type="http://schemas.openxmlformats.org/officeDocument/2006/relationships/tags" Target="../tags/tag229.xml"/><Relationship Id="rId15" Type="http://schemas.openxmlformats.org/officeDocument/2006/relationships/tags" Target="../tags/tag228.xml"/><Relationship Id="rId14" Type="http://schemas.openxmlformats.org/officeDocument/2006/relationships/tags" Target="../tags/tag227.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8" Type="http://schemas.openxmlformats.org/officeDocument/2006/relationships/theme" Target="../theme/theme4.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slideLayout" Target="../slideLayouts/slideLayout54.xml"/><Relationship Id="rId7" Type="http://schemas.openxmlformats.org/officeDocument/2006/relationships/slideLayout" Target="../slideLayouts/slideLayout53.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9" Type="http://schemas.openxmlformats.org/officeDocument/2006/relationships/theme" Target="../theme/theme5.xml"/><Relationship Id="rId18" Type="http://schemas.openxmlformats.org/officeDocument/2006/relationships/tags" Target="../tags/tag370.xml"/><Relationship Id="rId17" Type="http://schemas.openxmlformats.org/officeDocument/2006/relationships/tags" Target="../tags/tag369.xml"/><Relationship Id="rId16" Type="http://schemas.openxmlformats.org/officeDocument/2006/relationships/tags" Target="../tags/tag368.xml"/><Relationship Id="rId15" Type="http://schemas.openxmlformats.org/officeDocument/2006/relationships/tags" Target="../tags/tag367.xml"/><Relationship Id="rId14" Type="http://schemas.openxmlformats.org/officeDocument/2006/relationships/tags" Target="../tags/tag366.xml"/><Relationship Id="rId13" Type="http://schemas.openxmlformats.org/officeDocument/2006/relationships/tags" Target="../tags/tag365.xml"/><Relationship Id="rId12" Type="http://schemas.openxmlformats.org/officeDocument/2006/relationships/slideLayout" Target="../slideLayouts/slideLayout58.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2051"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3075"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5123"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372.xml"/><Relationship Id="rId1" Type="http://schemas.openxmlformats.org/officeDocument/2006/relationships/tags" Target="../tags/tag371.xml"/></Relationships>
</file>

<file path=ppt/slides/_rels/slide10.xml.rels><?xml version="1.0" encoding="UTF-8" standalone="yes"?>
<Relationships xmlns="http://schemas.openxmlformats.org/package/2006/relationships"><Relationship Id="rId9" Type="http://schemas.openxmlformats.org/officeDocument/2006/relationships/tags" Target="../tags/tag462.xml"/><Relationship Id="rId8" Type="http://schemas.openxmlformats.org/officeDocument/2006/relationships/tags" Target="../tags/tag461.xml"/><Relationship Id="rId7" Type="http://schemas.openxmlformats.org/officeDocument/2006/relationships/tags" Target="../tags/tag460.xml"/><Relationship Id="rId6" Type="http://schemas.openxmlformats.org/officeDocument/2006/relationships/tags" Target="../tags/tag459.xml"/><Relationship Id="rId5" Type="http://schemas.openxmlformats.org/officeDocument/2006/relationships/tags" Target="../tags/tag458.xml"/><Relationship Id="rId4" Type="http://schemas.openxmlformats.org/officeDocument/2006/relationships/tags" Target="../tags/tag457.xml"/><Relationship Id="rId3" Type="http://schemas.openxmlformats.org/officeDocument/2006/relationships/tags" Target="../tags/tag456.xml"/><Relationship Id="rId23" Type="http://schemas.openxmlformats.org/officeDocument/2006/relationships/slideLayout" Target="../slideLayouts/slideLayout6.xml"/><Relationship Id="rId22" Type="http://schemas.openxmlformats.org/officeDocument/2006/relationships/tags" Target="../tags/tag475.xml"/><Relationship Id="rId21" Type="http://schemas.openxmlformats.org/officeDocument/2006/relationships/tags" Target="../tags/tag474.xml"/><Relationship Id="rId20" Type="http://schemas.openxmlformats.org/officeDocument/2006/relationships/tags" Target="../tags/tag473.xml"/><Relationship Id="rId2" Type="http://schemas.openxmlformats.org/officeDocument/2006/relationships/tags" Target="../tags/tag455.xml"/><Relationship Id="rId19" Type="http://schemas.openxmlformats.org/officeDocument/2006/relationships/tags" Target="../tags/tag472.xml"/><Relationship Id="rId18" Type="http://schemas.openxmlformats.org/officeDocument/2006/relationships/tags" Target="../tags/tag471.xml"/><Relationship Id="rId17" Type="http://schemas.openxmlformats.org/officeDocument/2006/relationships/tags" Target="../tags/tag470.xml"/><Relationship Id="rId16" Type="http://schemas.openxmlformats.org/officeDocument/2006/relationships/tags" Target="../tags/tag469.xml"/><Relationship Id="rId15" Type="http://schemas.openxmlformats.org/officeDocument/2006/relationships/tags" Target="../tags/tag468.xml"/><Relationship Id="rId14" Type="http://schemas.openxmlformats.org/officeDocument/2006/relationships/tags" Target="../tags/tag467.xml"/><Relationship Id="rId13" Type="http://schemas.openxmlformats.org/officeDocument/2006/relationships/tags" Target="../tags/tag466.xml"/><Relationship Id="rId12" Type="http://schemas.openxmlformats.org/officeDocument/2006/relationships/tags" Target="../tags/tag465.xml"/><Relationship Id="rId11" Type="http://schemas.openxmlformats.org/officeDocument/2006/relationships/tags" Target="../tags/tag464.xml"/><Relationship Id="rId10" Type="http://schemas.openxmlformats.org/officeDocument/2006/relationships/tags" Target="../tags/tag463.xml"/><Relationship Id="rId1" Type="http://schemas.openxmlformats.org/officeDocument/2006/relationships/tags" Target="../tags/tag454.xml"/></Relationships>
</file>

<file path=ppt/slides/_rels/slide11.xml.rels><?xml version="1.0" encoding="UTF-8" standalone="yes"?>
<Relationships xmlns="http://schemas.openxmlformats.org/package/2006/relationships"><Relationship Id="rId9" Type="http://schemas.openxmlformats.org/officeDocument/2006/relationships/tags" Target="../tags/tag484.xml"/><Relationship Id="rId8" Type="http://schemas.openxmlformats.org/officeDocument/2006/relationships/tags" Target="../tags/tag483.xml"/><Relationship Id="rId7" Type="http://schemas.openxmlformats.org/officeDocument/2006/relationships/tags" Target="../tags/tag482.xml"/><Relationship Id="rId6" Type="http://schemas.openxmlformats.org/officeDocument/2006/relationships/tags" Target="../tags/tag481.xml"/><Relationship Id="rId5" Type="http://schemas.openxmlformats.org/officeDocument/2006/relationships/tags" Target="../tags/tag480.xml"/><Relationship Id="rId4" Type="http://schemas.openxmlformats.org/officeDocument/2006/relationships/tags" Target="../tags/tag479.xml"/><Relationship Id="rId3" Type="http://schemas.openxmlformats.org/officeDocument/2006/relationships/tags" Target="../tags/tag478.xml"/><Relationship Id="rId2" Type="http://schemas.openxmlformats.org/officeDocument/2006/relationships/tags" Target="../tags/tag477.xml"/><Relationship Id="rId12" Type="http://schemas.openxmlformats.org/officeDocument/2006/relationships/slideLayout" Target="../slideLayouts/slideLayout52.xml"/><Relationship Id="rId11" Type="http://schemas.openxmlformats.org/officeDocument/2006/relationships/tags" Target="../tags/tag486.xml"/><Relationship Id="rId10" Type="http://schemas.openxmlformats.org/officeDocument/2006/relationships/tags" Target="../tags/tag485.xml"/><Relationship Id="rId1" Type="http://schemas.openxmlformats.org/officeDocument/2006/relationships/tags" Target="../tags/tag476.xml"/></Relationships>
</file>

<file path=ppt/slides/_rels/slide12.xml.rels><?xml version="1.0" encoding="UTF-8" standalone="yes"?>
<Relationships xmlns="http://schemas.openxmlformats.org/package/2006/relationships"><Relationship Id="rId9" Type="http://schemas.openxmlformats.org/officeDocument/2006/relationships/tags" Target="../tags/tag495.xml"/><Relationship Id="rId8" Type="http://schemas.openxmlformats.org/officeDocument/2006/relationships/tags" Target="../tags/tag494.xml"/><Relationship Id="rId7" Type="http://schemas.openxmlformats.org/officeDocument/2006/relationships/tags" Target="../tags/tag493.xml"/><Relationship Id="rId6" Type="http://schemas.openxmlformats.org/officeDocument/2006/relationships/tags" Target="../tags/tag492.xml"/><Relationship Id="rId5" Type="http://schemas.openxmlformats.org/officeDocument/2006/relationships/tags" Target="../tags/tag491.xml"/><Relationship Id="rId4" Type="http://schemas.openxmlformats.org/officeDocument/2006/relationships/tags" Target="../tags/tag490.xml"/><Relationship Id="rId3" Type="http://schemas.openxmlformats.org/officeDocument/2006/relationships/tags" Target="../tags/tag489.xml"/><Relationship Id="rId2" Type="http://schemas.openxmlformats.org/officeDocument/2006/relationships/tags" Target="../tags/tag488.xml"/><Relationship Id="rId13" Type="http://schemas.openxmlformats.org/officeDocument/2006/relationships/slideLayout" Target="../slideLayouts/slideLayout6.xml"/><Relationship Id="rId12" Type="http://schemas.openxmlformats.org/officeDocument/2006/relationships/tags" Target="../tags/tag497.xml"/><Relationship Id="rId11" Type="http://schemas.openxmlformats.org/officeDocument/2006/relationships/image" Target="../media/image23.png"/><Relationship Id="rId10" Type="http://schemas.openxmlformats.org/officeDocument/2006/relationships/tags" Target="../tags/tag496.xml"/><Relationship Id="rId1" Type="http://schemas.openxmlformats.org/officeDocument/2006/relationships/tags" Target="../tags/tag487.xml"/></Relationships>
</file>

<file path=ppt/slides/_rels/slide13.xml.rels><?xml version="1.0" encoding="UTF-8" standalone="yes"?>
<Relationships xmlns="http://schemas.openxmlformats.org/package/2006/relationships"><Relationship Id="rId9" Type="http://schemas.openxmlformats.org/officeDocument/2006/relationships/tags" Target="../tags/tag506.xml"/><Relationship Id="rId8" Type="http://schemas.openxmlformats.org/officeDocument/2006/relationships/tags" Target="../tags/tag505.xml"/><Relationship Id="rId7" Type="http://schemas.openxmlformats.org/officeDocument/2006/relationships/tags" Target="../tags/tag504.xml"/><Relationship Id="rId6" Type="http://schemas.openxmlformats.org/officeDocument/2006/relationships/tags" Target="../tags/tag503.xml"/><Relationship Id="rId5" Type="http://schemas.openxmlformats.org/officeDocument/2006/relationships/tags" Target="../tags/tag502.xml"/><Relationship Id="rId4" Type="http://schemas.openxmlformats.org/officeDocument/2006/relationships/tags" Target="../tags/tag501.xml"/><Relationship Id="rId3" Type="http://schemas.openxmlformats.org/officeDocument/2006/relationships/tags" Target="../tags/tag500.xml"/><Relationship Id="rId2" Type="http://schemas.openxmlformats.org/officeDocument/2006/relationships/tags" Target="../tags/tag499.xml"/><Relationship Id="rId12" Type="http://schemas.openxmlformats.org/officeDocument/2006/relationships/slideLayout" Target="../slideLayouts/slideLayout6.xml"/><Relationship Id="rId11" Type="http://schemas.openxmlformats.org/officeDocument/2006/relationships/tags" Target="../tags/tag508.xml"/><Relationship Id="rId10" Type="http://schemas.openxmlformats.org/officeDocument/2006/relationships/tags" Target="../tags/tag507.xml"/><Relationship Id="rId1" Type="http://schemas.openxmlformats.org/officeDocument/2006/relationships/tags" Target="../tags/tag498.xml"/></Relationships>
</file>

<file path=ppt/slides/_rels/slide14.xml.rels><?xml version="1.0" encoding="UTF-8" standalone="yes"?>
<Relationships xmlns="http://schemas.openxmlformats.org/package/2006/relationships"><Relationship Id="rId9" Type="http://schemas.openxmlformats.org/officeDocument/2006/relationships/tags" Target="../tags/tag517.xml"/><Relationship Id="rId8" Type="http://schemas.openxmlformats.org/officeDocument/2006/relationships/tags" Target="../tags/tag516.xml"/><Relationship Id="rId7" Type="http://schemas.openxmlformats.org/officeDocument/2006/relationships/tags" Target="../tags/tag515.xml"/><Relationship Id="rId6" Type="http://schemas.openxmlformats.org/officeDocument/2006/relationships/tags" Target="../tags/tag514.xml"/><Relationship Id="rId5" Type="http://schemas.openxmlformats.org/officeDocument/2006/relationships/tags" Target="../tags/tag513.xml"/><Relationship Id="rId4" Type="http://schemas.openxmlformats.org/officeDocument/2006/relationships/tags" Target="../tags/tag512.xml"/><Relationship Id="rId3" Type="http://schemas.openxmlformats.org/officeDocument/2006/relationships/tags" Target="../tags/tag511.xml"/><Relationship Id="rId2" Type="http://schemas.openxmlformats.org/officeDocument/2006/relationships/tags" Target="../tags/tag510.xml"/><Relationship Id="rId12" Type="http://schemas.openxmlformats.org/officeDocument/2006/relationships/slideLayout" Target="../slideLayouts/slideLayout6.xml"/><Relationship Id="rId11" Type="http://schemas.openxmlformats.org/officeDocument/2006/relationships/tags" Target="../tags/tag519.xml"/><Relationship Id="rId10" Type="http://schemas.openxmlformats.org/officeDocument/2006/relationships/tags" Target="../tags/tag518.xml"/><Relationship Id="rId1" Type="http://schemas.openxmlformats.org/officeDocument/2006/relationships/tags" Target="../tags/tag509.xml"/></Relationships>
</file>

<file path=ppt/slides/_rels/slide15.xml.rels><?xml version="1.0" encoding="UTF-8" standalone="yes"?>
<Relationships xmlns="http://schemas.openxmlformats.org/package/2006/relationships"><Relationship Id="rId9" Type="http://schemas.openxmlformats.org/officeDocument/2006/relationships/tags" Target="../tags/tag528.xml"/><Relationship Id="rId8" Type="http://schemas.openxmlformats.org/officeDocument/2006/relationships/tags" Target="../tags/tag527.xml"/><Relationship Id="rId7" Type="http://schemas.openxmlformats.org/officeDocument/2006/relationships/tags" Target="../tags/tag526.xml"/><Relationship Id="rId6" Type="http://schemas.openxmlformats.org/officeDocument/2006/relationships/tags" Target="../tags/tag525.xml"/><Relationship Id="rId5" Type="http://schemas.openxmlformats.org/officeDocument/2006/relationships/tags" Target="../tags/tag524.xml"/><Relationship Id="rId4" Type="http://schemas.openxmlformats.org/officeDocument/2006/relationships/tags" Target="../tags/tag523.xml"/><Relationship Id="rId3" Type="http://schemas.openxmlformats.org/officeDocument/2006/relationships/tags" Target="../tags/tag522.xml"/><Relationship Id="rId2" Type="http://schemas.openxmlformats.org/officeDocument/2006/relationships/tags" Target="../tags/tag521.xml"/><Relationship Id="rId13" Type="http://schemas.openxmlformats.org/officeDocument/2006/relationships/slideLayout" Target="../slideLayouts/slideLayout6.xml"/><Relationship Id="rId12" Type="http://schemas.openxmlformats.org/officeDocument/2006/relationships/tags" Target="../tags/tag530.xml"/><Relationship Id="rId11" Type="http://schemas.openxmlformats.org/officeDocument/2006/relationships/image" Target="../media/image24.png"/><Relationship Id="rId10" Type="http://schemas.openxmlformats.org/officeDocument/2006/relationships/tags" Target="../tags/tag529.xml"/><Relationship Id="rId1" Type="http://schemas.openxmlformats.org/officeDocument/2006/relationships/tags" Target="../tags/tag520.xml"/></Relationships>
</file>

<file path=ppt/slides/_rels/slide16.xml.rels><?xml version="1.0" encoding="UTF-8" standalone="yes"?>
<Relationships xmlns="http://schemas.openxmlformats.org/package/2006/relationships"><Relationship Id="rId9" Type="http://schemas.openxmlformats.org/officeDocument/2006/relationships/tags" Target="../tags/tag539.xml"/><Relationship Id="rId8" Type="http://schemas.openxmlformats.org/officeDocument/2006/relationships/tags" Target="../tags/tag538.xml"/><Relationship Id="rId7" Type="http://schemas.openxmlformats.org/officeDocument/2006/relationships/tags" Target="../tags/tag537.xml"/><Relationship Id="rId6" Type="http://schemas.openxmlformats.org/officeDocument/2006/relationships/tags" Target="../tags/tag536.xml"/><Relationship Id="rId5" Type="http://schemas.openxmlformats.org/officeDocument/2006/relationships/tags" Target="../tags/tag535.xml"/><Relationship Id="rId4" Type="http://schemas.openxmlformats.org/officeDocument/2006/relationships/tags" Target="../tags/tag534.xml"/><Relationship Id="rId3" Type="http://schemas.openxmlformats.org/officeDocument/2006/relationships/tags" Target="../tags/tag533.xml"/><Relationship Id="rId2" Type="http://schemas.openxmlformats.org/officeDocument/2006/relationships/tags" Target="../tags/tag532.xml"/><Relationship Id="rId12" Type="http://schemas.openxmlformats.org/officeDocument/2006/relationships/slideLayout" Target="../slideLayouts/slideLayout6.xml"/><Relationship Id="rId11" Type="http://schemas.openxmlformats.org/officeDocument/2006/relationships/tags" Target="../tags/tag541.xml"/><Relationship Id="rId10" Type="http://schemas.openxmlformats.org/officeDocument/2006/relationships/tags" Target="../tags/tag540.xml"/><Relationship Id="rId1" Type="http://schemas.openxmlformats.org/officeDocument/2006/relationships/tags" Target="../tags/tag53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42.xml"/></Relationships>
</file>

<file path=ppt/slides/_rels/slide18.xml.rels><?xml version="1.0" encoding="UTF-8" standalone="yes"?>
<Relationships xmlns="http://schemas.openxmlformats.org/package/2006/relationships"><Relationship Id="rId9" Type="http://schemas.openxmlformats.org/officeDocument/2006/relationships/tags" Target="../tags/tag551.xml"/><Relationship Id="rId8" Type="http://schemas.openxmlformats.org/officeDocument/2006/relationships/tags" Target="../tags/tag550.xml"/><Relationship Id="rId7" Type="http://schemas.openxmlformats.org/officeDocument/2006/relationships/tags" Target="../tags/tag549.xml"/><Relationship Id="rId6" Type="http://schemas.openxmlformats.org/officeDocument/2006/relationships/tags" Target="../tags/tag548.xml"/><Relationship Id="rId5" Type="http://schemas.openxmlformats.org/officeDocument/2006/relationships/tags" Target="../tags/tag547.xml"/><Relationship Id="rId4" Type="http://schemas.openxmlformats.org/officeDocument/2006/relationships/tags" Target="../tags/tag546.xml"/><Relationship Id="rId3" Type="http://schemas.openxmlformats.org/officeDocument/2006/relationships/tags" Target="../tags/tag545.xml"/><Relationship Id="rId2" Type="http://schemas.openxmlformats.org/officeDocument/2006/relationships/tags" Target="../tags/tag544.xml"/><Relationship Id="rId12" Type="http://schemas.openxmlformats.org/officeDocument/2006/relationships/slideLayout" Target="../slideLayouts/slideLayout6.xml"/><Relationship Id="rId11" Type="http://schemas.openxmlformats.org/officeDocument/2006/relationships/tags" Target="../tags/tag553.xml"/><Relationship Id="rId10" Type="http://schemas.openxmlformats.org/officeDocument/2006/relationships/tags" Target="../tags/tag552.xml"/><Relationship Id="rId1" Type="http://schemas.openxmlformats.org/officeDocument/2006/relationships/tags" Target="../tags/tag543.xml"/></Relationships>
</file>

<file path=ppt/slides/_rels/slide19.xml.rels><?xml version="1.0" encoding="UTF-8" standalone="yes"?>
<Relationships xmlns="http://schemas.openxmlformats.org/package/2006/relationships"><Relationship Id="rId9" Type="http://schemas.openxmlformats.org/officeDocument/2006/relationships/tags" Target="../tags/tag562.xml"/><Relationship Id="rId8" Type="http://schemas.openxmlformats.org/officeDocument/2006/relationships/tags" Target="../tags/tag561.xml"/><Relationship Id="rId7" Type="http://schemas.openxmlformats.org/officeDocument/2006/relationships/tags" Target="../tags/tag560.xml"/><Relationship Id="rId6" Type="http://schemas.openxmlformats.org/officeDocument/2006/relationships/tags" Target="../tags/tag559.xml"/><Relationship Id="rId5" Type="http://schemas.openxmlformats.org/officeDocument/2006/relationships/tags" Target="../tags/tag558.xml"/><Relationship Id="rId4" Type="http://schemas.openxmlformats.org/officeDocument/2006/relationships/tags" Target="../tags/tag557.xml"/><Relationship Id="rId3" Type="http://schemas.openxmlformats.org/officeDocument/2006/relationships/tags" Target="../tags/tag556.xml"/><Relationship Id="rId2" Type="http://schemas.openxmlformats.org/officeDocument/2006/relationships/tags" Target="../tags/tag555.xml"/><Relationship Id="rId12" Type="http://schemas.openxmlformats.org/officeDocument/2006/relationships/slideLayout" Target="../slideLayouts/slideLayout6.xml"/><Relationship Id="rId11" Type="http://schemas.openxmlformats.org/officeDocument/2006/relationships/tags" Target="../tags/tag564.xml"/><Relationship Id="rId10" Type="http://schemas.openxmlformats.org/officeDocument/2006/relationships/tags" Target="../tags/tag563.xml"/><Relationship Id="rId1" Type="http://schemas.openxmlformats.org/officeDocument/2006/relationships/tags" Target="../tags/tag554.xml"/></Relationships>
</file>

<file path=ppt/slides/_rels/slide2.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0" Type="http://schemas.openxmlformats.org/officeDocument/2006/relationships/notesSlide" Target="../notesSlides/notesSlide2.xml"/><Relationship Id="rId3" Type="http://schemas.openxmlformats.org/officeDocument/2006/relationships/tags" Target="../tags/tag375.xml"/><Relationship Id="rId29" Type="http://schemas.openxmlformats.org/officeDocument/2006/relationships/slideLayout" Target="../slideLayouts/slideLayout18.xml"/><Relationship Id="rId28" Type="http://schemas.openxmlformats.org/officeDocument/2006/relationships/tags" Target="../tags/tag400.xml"/><Relationship Id="rId27" Type="http://schemas.openxmlformats.org/officeDocument/2006/relationships/tags" Target="../tags/tag399.xml"/><Relationship Id="rId26" Type="http://schemas.openxmlformats.org/officeDocument/2006/relationships/tags" Target="../tags/tag398.xml"/><Relationship Id="rId25" Type="http://schemas.openxmlformats.org/officeDocument/2006/relationships/tags" Target="../tags/tag397.xml"/><Relationship Id="rId24" Type="http://schemas.openxmlformats.org/officeDocument/2006/relationships/tags" Target="../tags/tag396.xml"/><Relationship Id="rId23" Type="http://schemas.openxmlformats.org/officeDocument/2006/relationships/tags" Target="../tags/tag395.xml"/><Relationship Id="rId22" Type="http://schemas.openxmlformats.org/officeDocument/2006/relationships/tags" Target="../tags/tag394.xml"/><Relationship Id="rId21" Type="http://schemas.openxmlformats.org/officeDocument/2006/relationships/tags" Target="../tags/tag393.xml"/><Relationship Id="rId20" Type="http://schemas.openxmlformats.org/officeDocument/2006/relationships/tags" Target="../tags/tag392.xml"/><Relationship Id="rId2" Type="http://schemas.openxmlformats.org/officeDocument/2006/relationships/tags" Target="../tags/tag374.xml"/><Relationship Id="rId19" Type="http://schemas.openxmlformats.org/officeDocument/2006/relationships/tags" Target="../tags/tag391.xml"/><Relationship Id="rId18" Type="http://schemas.openxmlformats.org/officeDocument/2006/relationships/tags" Target="../tags/tag390.xml"/><Relationship Id="rId17" Type="http://schemas.openxmlformats.org/officeDocument/2006/relationships/tags" Target="../tags/tag389.xml"/><Relationship Id="rId16" Type="http://schemas.openxmlformats.org/officeDocument/2006/relationships/tags" Target="../tags/tag388.xml"/><Relationship Id="rId15" Type="http://schemas.openxmlformats.org/officeDocument/2006/relationships/tags" Target="../tags/tag387.xml"/><Relationship Id="rId14" Type="http://schemas.openxmlformats.org/officeDocument/2006/relationships/tags" Target="../tags/tag386.xml"/><Relationship Id="rId13" Type="http://schemas.openxmlformats.org/officeDocument/2006/relationships/tags" Target="../tags/tag385.xml"/><Relationship Id="rId12" Type="http://schemas.openxmlformats.org/officeDocument/2006/relationships/tags" Target="../tags/tag384.xml"/><Relationship Id="rId11" Type="http://schemas.openxmlformats.org/officeDocument/2006/relationships/tags" Target="../tags/tag383.xml"/><Relationship Id="rId10" Type="http://schemas.openxmlformats.org/officeDocument/2006/relationships/tags" Target="../tags/tag382.xml"/><Relationship Id="rId1" Type="http://schemas.openxmlformats.org/officeDocument/2006/relationships/tags" Target="../tags/tag373.xml"/></Relationships>
</file>

<file path=ppt/slides/_rels/slide20.xml.rels><?xml version="1.0" encoding="UTF-8" standalone="yes"?>
<Relationships xmlns="http://schemas.openxmlformats.org/package/2006/relationships"><Relationship Id="rId9" Type="http://schemas.openxmlformats.org/officeDocument/2006/relationships/tags" Target="../tags/tag573.xml"/><Relationship Id="rId8" Type="http://schemas.openxmlformats.org/officeDocument/2006/relationships/tags" Target="../tags/tag572.xml"/><Relationship Id="rId7" Type="http://schemas.openxmlformats.org/officeDocument/2006/relationships/tags" Target="../tags/tag571.xml"/><Relationship Id="rId6" Type="http://schemas.openxmlformats.org/officeDocument/2006/relationships/tags" Target="../tags/tag570.xml"/><Relationship Id="rId5" Type="http://schemas.openxmlformats.org/officeDocument/2006/relationships/tags" Target="../tags/tag569.xml"/><Relationship Id="rId4" Type="http://schemas.openxmlformats.org/officeDocument/2006/relationships/tags" Target="../tags/tag568.xml"/><Relationship Id="rId3" Type="http://schemas.openxmlformats.org/officeDocument/2006/relationships/tags" Target="../tags/tag567.xml"/><Relationship Id="rId2" Type="http://schemas.openxmlformats.org/officeDocument/2006/relationships/tags" Target="../tags/tag566.xml"/><Relationship Id="rId12" Type="http://schemas.openxmlformats.org/officeDocument/2006/relationships/slideLayout" Target="../slideLayouts/slideLayout6.xml"/><Relationship Id="rId11" Type="http://schemas.openxmlformats.org/officeDocument/2006/relationships/tags" Target="../tags/tag575.xml"/><Relationship Id="rId10" Type="http://schemas.openxmlformats.org/officeDocument/2006/relationships/tags" Target="../tags/tag574.xml"/><Relationship Id="rId1" Type="http://schemas.openxmlformats.org/officeDocument/2006/relationships/tags" Target="../tags/tag565.xml"/></Relationships>
</file>

<file path=ppt/slides/_rels/slide21.xml.rels><?xml version="1.0" encoding="UTF-8" standalone="yes"?>
<Relationships xmlns="http://schemas.openxmlformats.org/package/2006/relationships"><Relationship Id="rId9" Type="http://schemas.openxmlformats.org/officeDocument/2006/relationships/tags" Target="../tags/tag584.xml"/><Relationship Id="rId8" Type="http://schemas.openxmlformats.org/officeDocument/2006/relationships/tags" Target="../tags/tag583.xml"/><Relationship Id="rId7" Type="http://schemas.openxmlformats.org/officeDocument/2006/relationships/tags" Target="../tags/tag582.xml"/><Relationship Id="rId6" Type="http://schemas.openxmlformats.org/officeDocument/2006/relationships/tags" Target="../tags/tag581.xml"/><Relationship Id="rId5" Type="http://schemas.openxmlformats.org/officeDocument/2006/relationships/tags" Target="../tags/tag580.xml"/><Relationship Id="rId4" Type="http://schemas.openxmlformats.org/officeDocument/2006/relationships/tags" Target="../tags/tag579.xml"/><Relationship Id="rId3" Type="http://schemas.openxmlformats.org/officeDocument/2006/relationships/tags" Target="../tags/tag578.xml"/><Relationship Id="rId2" Type="http://schemas.openxmlformats.org/officeDocument/2006/relationships/tags" Target="../tags/tag577.xml"/><Relationship Id="rId12" Type="http://schemas.openxmlformats.org/officeDocument/2006/relationships/slideLayout" Target="../slideLayouts/slideLayout6.xml"/><Relationship Id="rId11" Type="http://schemas.openxmlformats.org/officeDocument/2006/relationships/tags" Target="../tags/tag586.xml"/><Relationship Id="rId10" Type="http://schemas.openxmlformats.org/officeDocument/2006/relationships/tags" Target="../tags/tag585.xml"/><Relationship Id="rId1" Type="http://schemas.openxmlformats.org/officeDocument/2006/relationships/tags" Target="../tags/tag576.xml"/></Relationships>
</file>

<file path=ppt/slides/_rels/slide22.xml.rels><?xml version="1.0" encoding="UTF-8" standalone="yes"?>
<Relationships xmlns="http://schemas.openxmlformats.org/package/2006/relationships"><Relationship Id="rId9" Type="http://schemas.openxmlformats.org/officeDocument/2006/relationships/tags" Target="../tags/tag595.xml"/><Relationship Id="rId8" Type="http://schemas.openxmlformats.org/officeDocument/2006/relationships/tags" Target="../tags/tag594.xml"/><Relationship Id="rId7" Type="http://schemas.openxmlformats.org/officeDocument/2006/relationships/tags" Target="../tags/tag593.xml"/><Relationship Id="rId6" Type="http://schemas.openxmlformats.org/officeDocument/2006/relationships/tags" Target="../tags/tag592.xml"/><Relationship Id="rId5" Type="http://schemas.openxmlformats.org/officeDocument/2006/relationships/tags" Target="../tags/tag591.xml"/><Relationship Id="rId4" Type="http://schemas.openxmlformats.org/officeDocument/2006/relationships/tags" Target="../tags/tag590.xml"/><Relationship Id="rId3" Type="http://schemas.openxmlformats.org/officeDocument/2006/relationships/tags" Target="../tags/tag589.xml"/><Relationship Id="rId2" Type="http://schemas.openxmlformats.org/officeDocument/2006/relationships/tags" Target="../tags/tag588.xml"/><Relationship Id="rId13" Type="http://schemas.openxmlformats.org/officeDocument/2006/relationships/slideLayout" Target="../slideLayouts/slideLayout6.xml"/><Relationship Id="rId12" Type="http://schemas.openxmlformats.org/officeDocument/2006/relationships/tags" Target="../tags/tag597.xml"/><Relationship Id="rId11" Type="http://schemas.openxmlformats.org/officeDocument/2006/relationships/image" Target="../media/image25.png"/><Relationship Id="rId10" Type="http://schemas.openxmlformats.org/officeDocument/2006/relationships/tags" Target="../tags/tag596.xml"/><Relationship Id="rId1" Type="http://schemas.openxmlformats.org/officeDocument/2006/relationships/tags" Target="../tags/tag587.xml"/></Relationships>
</file>

<file path=ppt/slides/_rels/slide23.xml.rels><?xml version="1.0" encoding="UTF-8" standalone="yes"?>
<Relationships xmlns="http://schemas.openxmlformats.org/package/2006/relationships"><Relationship Id="rId9" Type="http://schemas.openxmlformats.org/officeDocument/2006/relationships/tags" Target="../tags/tag606.xml"/><Relationship Id="rId8" Type="http://schemas.openxmlformats.org/officeDocument/2006/relationships/tags" Target="../tags/tag605.xml"/><Relationship Id="rId7" Type="http://schemas.openxmlformats.org/officeDocument/2006/relationships/tags" Target="../tags/tag604.xml"/><Relationship Id="rId6" Type="http://schemas.openxmlformats.org/officeDocument/2006/relationships/tags" Target="../tags/tag603.xml"/><Relationship Id="rId5" Type="http://schemas.openxmlformats.org/officeDocument/2006/relationships/tags" Target="../tags/tag602.xml"/><Relationship Id="rId4" Type="http://schemas.openxmlformats.org/officeDocument/2006/relationships/tags" Target="../tags/tag601.xml"/><Relationship Id="rId3" Type="http://schemas.openxmlformats.org/officeDocument/2006/relationships/tags" Target="../tags/tag600.xml"/><Relationship Id="rId2" Type="http://schemas.openxmlformats.org/officeDocument/2006/relationships/tags" Target="../tags/tag599.xml"/><Relationship Id="rId13" Type="http://schemas.openxmlformats.org/officeDocument/2006/relationships/slideLayout" Target="../slideLayouts/slideLayout6.xml"/><Relationship Id="rId12" Type="http://schemas.openxmlformats.org/officeDocument/2006/relationships/tags" Target="../tags/tag608.xml"/><Relationship Id="rId11" Type="http://schemas.openxmlformats.org/officeDocument/2006/relationships/image" Target="../media/image23.png"/><Relationship Id="rId10" Type="http://schemas.openxmlformats.org/officeDocument/2006/relationships/tags" Target="../tags/tag607.xml"/><Relationship Id="rId1" Type="http://schemas.openxmlformats.org/officeDocument/2006/relationships/tags" Target="../tags/tag598.xml"/></Relationships>
</file>

<file path=ppt/slides/_rels/slide24.xml.rels><?xml version="1.0" encoding="UTF-8" standalone="yes"?>
<Relationships xmlns="http://schemas.openxmlformats.org/package/2006/relationships"><Relationship Id="rId9" Type="http://schemas.openxmlformats.org/officeDocument/2006/relationships/tags" Target="../tags/tag617.xml"/><Relationship Id="rId8" Type="http://schemas.openxmlformats.org/officeDocument/2006/relationships/tags" Target="../tags/tag616.xml"/><Relationship Id="rId7" Type="http://schemas.openxmlformats.org/officeDocument/2006/relationships/tags" Target="../tags/tag615.xml"/><Relationship Id="rId6" Type="http://schemas.openxmlformats.org/officeDocument/2006/relationships/tags" Target="../tags/tag614.xml"/><Relationship Id="rId5" Type="http://schemas.openxmlformats.org/officeDocument/2006/relationships/tags" Target="../tags/tag613.xml"/><Relationship Id="rId4" Type="http://schemas.openxmlformats.org/officeDocument/2006/relationships/tags" Target="../tags/tag612.xml"/><Relationship Id="rId3" Type="http://schemas.openxmlformats.org/officeDocument/2006/relationships/tags" Target="../tags/tag611.xml"/><Relationship Id="rId2" Type="http://schemas.openxmlformats.org/officeDocument/2006/relationships/tags" Target="../tags/tag610.xml"/><Relationship Id="rId12" Type="http://schemas.openxmlformats.org/officeDocument/2006/relationships/slideLayout" Target="../slideLayouts/slideLayout52.xml"/><Relationship Id="rId11" Type="http://schemas.openxmlformats.org/officeDocument/2006/relationships/tags" Target="../tags/tag618.xml"/><Relationship Id="rId10" Type="http://schemas.openxmlformats.org/officeDocument/2006/relationships/image" Target="../media/image26.png"/><Relationship Id="rId1" Type="http://schemas.openxmlformats.org/officeDocument/2006/relationships/tags" Target="../tags/tag609.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1.xml"/><Relationship Id="rId2" Type="http://schemas.openxmlformats.org/officeDocument/2006/relationships/tags" Target="../tags/tag620.xml"/><Relationship Id="rId1" Type="http://schemas.openxmlformats.org/officeDocument/2006/relationships/tags" Target="../tags/tag619.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tags" Target="../tags/tag401.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42.xml"/><Relationship Id="rId7" Type="http://schemas.openxmlformats.org/officeDocument/2006/relationships/tags" Target="../tags/tag411.xml"/><Relationship Id="rId6" Type="http://schemas.openxmlformats.org/officeDocument/2006/relationships/tags" Target="../tags/tag410.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9.xml"/><Relationship Id="rId2" Type="http://schemas.openxmlformats.org/officeDocument/2006/relationships/tags" Target="../tags/tag408.xml"/><Relationship Id="rId1" Type="http://schemas.openxmlformats.org/officeDocument/2006/relationships/tags" Target="../tags/tag40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9.xml"/><Relationship Id="rId1" Type="http://schemas.openxmlformats.org/officeDocument/2006/relationships/tags" Target="../tags/tag412.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52.xml"/><Relationship Id="rId4" Type="http://schemas.openxmlformats.org/officeDocument/2006/relationships/tags" Target="../tags/tag415.xml"/><Relationship Id="rId3" Type="http://schemas.openxmlformats.org/officeDocument/2006/relationships/image" Target="../media/image20.png"/><Relationship Id="rId2" Type="http://schemas.openxmlformats.org/officeDocument/2006/relationships/tags" Target="../tags/tag414.xml"/><Relationship Id="rId1" Type="http://schemas.openxmlformats.org/officeDocument/2006/relationships/tags" Target="../tags/tag413.xml"/></Relationships>
</file>

<file path=ppt/slides/_rels/slide7.xml.rels><?xml version="1.0" encoding="UTF-8" standalone="yes"?>
<Relationships xmlns="http://schemas.openxmlformats.org/package/2006/relationships"><Relationship Id="rId9" Type="http://schemas.openxmlformats.org/officeDocument/2006/relationships/tags" Target="../tags/tag424.xml"/><Relationship Id="rId8" Type="http://schemas.openxmlformats.org/officeDocument/2006/relationships/tags" Target="../tags/tag423.xml"/><Relationship Id="rId7" Type="http://schemas.openxmlformats.org/officeDocument/2006/relationships/tags" Target="../tags/tag422.xml"/><Relationship Id="rId6" Type="http://schemas.openxmlformats.org/officeDocument/2006/relationships/tags" Target="../tags/tag421.xml"/><Relationship Id="rId5" Type="http://schemas.openxmlformats.org/officeDocument/2006/relationships/tags" Target="../tags/tag420.xml"/><Relationship Id="rId4" Type="http://schemas.openxmlformats.org/officeDocument/2006/relationships/tags" Target="../tags/tag419.xml"/><Relationship Id="rId3" Type="http://schemas.openxmlformats.org/officeDocument/2006/relationships/tags" Target="../tags/tag418.xml"/><Relationship Id="rId2" Type="http://schemas.openxmlformats.org/officeDocument/2006/relationships/tags" Target="../tags/tag417.xml"/><Relationship Id="rId12" Type="http://schemas.openxmlformats.org/officeDocument/2006/relationships/slideLayout" Target="../slideLayouts/slideLayout6.xml"/><Relationship Id="rId11" Type="http://schemas.openxmlformats.org/officeDocument/2006/relationships/tags" Target="../tags/tag426.xml"/><Relationship Id="rId10" Type="http://schemas.openxmlformats.org/officeDocument/2006/relationships/tags" Target="../tags/tag425.xml"/><Relationship Id="rId1" Type="http://schemas.openxmlformats.org/officeDocument/2006/relationships/tags" Target="../tags/tag416.xml"/></Relationships>
</file>

<file path=ppt/slides/_rels/slide8.xml.rels><?xml version="1.0" encoding="UTF-8" standalone="yes"?>
<Relationships xmlns="http://schemas.openxmlformats.org/package/2006/relationships"><Relationship Id="rId9" Type="http://schemas.openxmlformats.org/officeDocument/2006/relationships/tags" Target="../tags/tag434.xml"/><Relationship Id="rId8" Type="http://schemas.openxmlformats.org/officeDocument/2006/relationships/tags" Target="../tags/tag433.xml"/><Relationship Id="rId7" Type="http://schemas.openxmlformats.org/officeDocument/2006/relationships/tags" Target="../tags/tag432.xml"/><Relationship Id="rId6" Type="http://schemas.openxmlformats.org/officeDocument/2006/relationships/tags" Target="../tags/tag431.xml"/><Relationship Id="rId5" Type="http://schemas.openxmlformats.org/officeDocument/2006/relationships/image" Target="../media/image21.png"/><Relationship Id="rId4" Type="http://schemas.openxmlformats.org/officeDocument/2006/relationships/tags" Target="../tags/tag430.xml"/><Relationship Id="rId3" Type="http://schemas.openxmlformats.org/officeDocument/2006/relationships/tags" Target="../tags/tag429.xml"/><Relationship Id="rId2" Type="http://schemas.openxmlformats.org/officeDocument/2006/relationships/tags" Target="../tags/tag428.xml"/><Relationship Id="rId17" Type="http://schemas.openxmlformats.org/officeDocument/2006/relationships/slideLayout" Target="../slideLayouts/slideLayout52.xml"/><Relationship Id="rId16" Type="http://schemas.openxmlformats.org/officeDocument/2006/relationships/tags" Target="../tags/tag440.xml"/><Relationship Id="rId15" Type="http://schemas.openxmlformats.org/officeDocument/2006/relationships/tags" Target="../tags/tag439.xml"/><Relationship Id="rId14" Type="http://schemas.openxmlformats.org/officeDocument/2006/relationships/tags" Target="../tags/tag438.xml"/><Relationship Id="rId13" Type="http://schemas.openxmlformats.org/officeDocument/2006/relationships/image" Target="../media/image22.jpeg"/><Relationship Id="rId12" Type="http://schemas.openxmlformats.org/officeDocument/2006/relationships/tags" Target="../tags/tag437.xml"/><Relationship Id="rId11" Type="http://schemas.openxmlformats.org/officeDocument/2006/relationships/tags" Target="../tags/tag436.xml"/><Relationship Id="rId10" Type="http://schemas.openxmlformats.org/officeDocument/2006/relationships/tags" Target="../tags/tag435.xml"/><Relationship Id="rId1" Type="http://schemas.openxmlformats.org/officeDocument/2006/relationships/tags" Target="../tags/tag427.xml"/></Relationships>
</file>

<file path=ppt/slides/_rels/slide9.xml.rels><?xml version="1.0" encoding="UTF-8" standalone="yes"?>
<Relationships xmlns="http://schemas.openxmlformats.org/package/2006/relationships"><Relationship Id="rId9" Type="http://schemas.openxmlformats.org/officeDocument/2006/relationships/tags" Target="../tags/tag448.xml"/><Relationship Id="rId8" Type="http://schemas.openxmlformats.org/officeDocument/2006/relationships/tags" Target="../tags/tag447.xml"/><Relationship Id="rId7" Type="http://schemas.openxmlformats.org/officeDocument/2006/relationships/tags" Target="../tags/tag446.xml"/><Relationship Id="rId6" Type="http://schemas.openxmlformats.org/officeDocument/2006/relationships/tags" Target="../tags/tag445.xml"/><Relationship Id="rId5" Type="http://schemas.openxmlformats.org/officeDocument/2006/relationships/image" Target="../media/image21.png"/><Relationship Id="rId4" Type="http://schemas.openxmlformats.org/officeDocument/2006/relationships/tags" Target="../tags/tag444.xml"/><Relationship Id="rId3" Type="http://schemas.openxmlformats.org/officeDocument/2006/relationships/tags" Target="../tags/tag443.xml"/><Relationship Id="rId2" Type="http://schemas.openxmlformats.org/officeDocument/2006/relationships/tags" Target="../tags/tag442.xml"/><Relationship Id="rId16" Type="http://schemas.openxmlformats.org/officeDocument/2006/relationships/slideLayout" Target="../slideLayouts/slideLayout6.xml"/><Relationship Id="rId15" Type="http://schemas.openxmlformats.org/officeDocument/2006/relationships/tags" Target="../tags/tag453.xml"/><Relationship Id="rId14" Type="http://schemas.openxmlformats.org/officeDocument/2006/relationships/tags" Target="../tags/tag452.xml"/><Relationship Id="rId13" Type="http://schemas.openxmlformats.org/officeDocument/2006/relationships/image" Target="../media/image22.jpeg"/><Relationship Id="rId12" Type="http://schemas.openxmlformats.org/officeDocument/2006/relationships/tags" Target="../tags/tag451.xml"/><Relationship Id="rId11" Type="http://schemas.openxmlformats.org/officeDocument/2006/relationships/tags" Target="../tags/tag450.xml"/><Relationship Id="rId10" Type="http://schemas.openxmlformats.org/officeDocument/2006/relationships/tags" Target="../tags/tag449.xml"/><Relationship Id="rId1" Type="http://schemas.openxmlformats.org/officeDocument/2006/relationships/tags" Target="../tags/tag4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3"/>
          <p:cNvSpPr>
            <a:spLocks noGrp="1"/>
          </p:cNvSpPr>
          <p:nvPr>
            <p:ph type="ctrTitle" hasCustomPrompt="1"/>
            <p:custDataLst>
              <p:tags r:id="rId1"/>
            </p:custDataLst>
          </p:nvPr>
        </p:nvSpPr>
        <p:spPr>
          <a:xfrm>
            <a:off x="911225" y="2472055"/>
            <a:ext cx="5915660" cy="1913255"/>
          </a:xfrm>
        </p:spPr>
        <p:txBody>
          <a:bodyPr vert="horz" lIns="90000" tIns="46800" rIns="90000" bIns="46800" anchor="ctr" anchorCtr="0">
            <a:noAutofit/>
          </a:bodyPr>
          <a:p>
            <a:pPr marL="0" marR="0" indent="0" algn="l" defTabSz="914400" rtl="0" eaLnBrk="1" fontAlgn="auto" latinLnBrk="0" hangingPunct="1">
              <a:lnSpc>
                <a:spcPct val="130000"/>
              </a:lnSpc>
              <a:spcBef>
                <a:spcPct val="0"/>
              </a:spcBef>
              <a:spcAft>
                <a:spcPct val="0"/>
              </a:spcAft>
              <a:buClrTx/>
              <a:buSzTx/>
              <a:buFontTx/>
              <a:buNone/>
            </a:pP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项目七 </a:t>
            </a:r>
            <a:br>
              <a:rPr lang="zh-CN" altLang="en-US" spc="800"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b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中央银行业务</a:t>
            </a:r>
            <a:endPar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19457"/>
                                        </p:tgtEl>
                                        <p:attrNameLst>
                                          <p:attrName>style.visibility</p:attrName>
                                        </p:attrNameLst>
                                      </p:cBhvr>
                                      <p:to>
                                        <p:strVal val="visible"/>
                                      </p:to>
                                    </p:set>
                                    <p:anim calcmode="lin" valueType="num">
                                      <p:cBhvr>
                                        <p:cTn id="7" dur="700" fill="hold">
                                          <p:stCondLst>
                                            <p:cond delay="0"/>
                                          </p:stCondLst>
                                        </p:cTn>
                                        <p:tgtEl>
                                          <p:spTgt spid="19457"/>
                                        </p:tgtEl>
                                        <p:attrNameLst>
                                          <p:attrName>ppt_x</p:attrName>
                                        </p:attrNameLst>
                                      </p:cBhvr>
                                      <p:tavLst>
                                        <p:tav tm="0" fmla="#ppt_x-#ppt_h*((1.5-1.5*$)^3-(1.5-1.5*$)^2)">
                                          <p:val>
                                            <p:fltVal val="0.000000"/>
                                          </p:val>
                                        </p:tav>
                                        <p:tav tm="100000">
                                          <p:val>
                                            <p:fltVal val="1.000000"/>
                                          </p:val>
                                        </p:tav>
                                      </p:tavLst>
                                    </p:anim>
                                    <p:anim calcmode="lin" valueType="num">
                                      <p:cBhvr>
                                        <p:cTn id="8" dur="700" fill="hold">
                                          <p:stCondLst>
                                            <p:cond delay="0"/>
                                          </p:stCondLst>
                                        </p:cTn>
                                        <p:tgtEl>
                                          <p:spTgt spid="19457"/>
                                        </p:tgtEl>
                                        <p:attrNameLst>
                                          <p:attrName>style.rotation</p:attrName>
                                        </p:attrNameLst>
                                      </p:cBhvr>
                                      <p:tavLst>
                                        <p:tav tm="0" fmla="#ppt_r+180*((1.5-1.5*$)^3-(1.5-1.5*$)^2)">
                                          <p:val>
                                            <p:fltVal val="0.000000"/>
                                          </p:val>
                                        </p:tav>
                                        <p:tav tm="100000">
                                          <p:val>
                                            <p:fltVal val="1.000000"/>
                                          </p:val>
                                        </p:tav>
                                      </p:tavLst>
                                    </p:anim>
                                    <p:animEffect filter="fade">
                                      <p:cBhvr>
                                        <p:cTn id="9" dur="300">
                                          <p:stCondLst>
                                            <p:cond delay="0"/>
                                          </p:stCondLst>
                                        </p:cTn>
                                        <p:tgtEl>
                                          <p:spTgt spid="19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983615" y="1556068"/>
            <a:ext cx="9447213"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（二）按中央银行资本所有权形式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124930"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二、中央银行的类型</a:t>
              </a:r>
              <a:endParaRPr lang="zh-CN"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102" name="组合 101"/>
          <p:cNvGrpSpPr/>
          <p:nvPr/>
        </p:nvGrpSpPr>
        <p:grpSpPr>
          <a:xfrm>
            <a:off x="1536065" y="2868295"/>
            <a:ext cx="1898650" cy="1822450"/>
            <a:chOff x="2329" y="3890"/>
            <a:chExt cx="2990" cy="2870"/>
          </a:xfrm>
        </p:grpSpPr>
        <p:cxnSp>
          <p:nvCxnSpPr>
            <p:cNvPr id="43" name="直接连接符 42"/>
            <p:cNvCxnSpPr>
              <a:stCxn id="44" idx="3"/>
            </p:cNvCxnSpPr>
            <p:nvPr>
              <p:custDataLst>
                <p:tags r:id="rId2"/>
              </p:custDataLst>
            </p:nvPr>
          </p:nvCxnSpPr>
          <p:spPr>
            <a:xfrm flipH="1">
              <a:off x="4734" y="5777"/>
              <a:ext cx="303" cy="475"/>
            </a:xfrm>
            <a:prstGeom prst="line">
              <a:avLst/>
            </a:prstGeom>
            <a:ln>
              <a:solidFill>
                <a:schemeClr val="accent1"/>
              </a:solidFill>
            </a:ln>
          </p:spPr>
          <p:style>
            <a:lnRef idx="1">
              <a:srgbClr val="1F74AD"/>
            </a:lnRef>
            <a:fillRef idx="0">
              <a:srgbClr val="1F74AD"/>
            </a:fillRef>
            <a:effectRef idx="0">
              <a:srgbClr val="1F74AD"/>
            </a:effectRef>
            <a:fontRef idx="minor">
              <a:srgbClr val="000000"/>
            </a:fontRef>
          </p:style>
        </p:cxnSp>
        <p:sp>
          <p:nvSpPr>
            <p:cNvPr id="44" name="任意多边形 43"/>
            <p:cNvSpPr/>
            <p:nvPr>
              <p:custDataLst>
                <p:tags r:id="rId3"/>
              </p:custDataLst>
            </p:nvPr>
          </p:nvSpPr>
          <p:spPr>
            <a:xfrm>
              <a:off x="232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1"/>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FFCC00"/>
                </a:solidFill>
              </a:endParaRPr>
            </a:p>
          </p:txBody>
        </p:sp>
        <p:sp>
          <p:nvSpPr>
            <p:cNvPr id="45" name="矩形 44"/>
            <p:cNvSpPr/>
            <p:nvPr>
              <p:custDataLst>
                <p:tags r:id="rId4"/>
              </p:custDataLst>
            </p:nvPr>
          </p:nvSpPr>
          <p:spPr>
            <a:xfrm>
              <a:off x="2329" y="3890"/>
              <a:ext cx="2990" cy="120"/>
            </a:xfrm>
            <a:prstGeom prst="rect">
              <a:avLst/>
            </a:prstGeom>
            <a:solidFill>
              <a:schemeClr val="accent1"/>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46" name="椭圆 45"/>
            <p:cNvSpPr/>
            <p:nvPr>
              <p:custDataLst>
                <p:tags r:id="rId5"/>
              </p:custDataLst>
            </p:nvPr>
          </p:nvSpPr>
          <p:spPr>
            <a:xfrm>
              <a:off x="4530" y="6224"/>
              <a:ext cx="554" cy="537"/>
            </a:xfrm>
            <a:prstGeom prst="ellipse">
              <a:avLst/>
            </a:prstGeom>
            <a:solidFill>
              <a:schemeClr val="accent1"/>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A</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59" name="文本框 58"/>
            <p:cNvSpPr txBox="1"/>
            <p:nvPr>
              <p:custDataLst>
                <p:tags r:id="rId6"/>
              </p:custDataLst>
            </p:nvPr>
          </p:nvSpPr>
          <p:spPr>
            <a:xfrm>
              <a:off x="2412"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1. 国家资本的中央银行</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103" name="组合 102"/>
          <p:cNvGrpSpPr/>
          <p:nvPr/>
        </p:nvGrpSpPr>
        <p:grpSpPr>
          <a:xfrm>
            <a:off x="3972878" y="2868295"/>
            <a:ext cx="1898650" cy="1822450"/>
            <a:chOff x="6168" y="3890"/>
            <a:chExt cx="2990" cy="2870"/>
          </a:xfrm>
        </p:grpSpPr>
        <p:cxnSp>
          <p:nvCxnSpPr>
            <p:cNvPr id="47" name="直接连接符 46"/>
            <p:cNvCxnSpPr>
              <a:stCxn id="48" idx="3"/>
            </p:cNvCxnSpPr>
            <p:nvPr>
              <p:custDataLst>
                <p:tags r:id="rId7"/>
              </p:custDataLst>
            </p:nvPr>
          </p:nvCxnSpPr>
          <p:spPr>
            <a:xfrm flipH="1">
              <a:off x="8573" y="5777"/>
              <a:ext cx="303" cy="475"/>
            </a:xfrm>
            <a:prstGeom prst="line">
              <a:avLst/>
            </a:prstGeom>
            <a:ln>
              <a:solidFill>
                <a:schemeClr val="accent2">
                  <a:lumMod val="50000"/>
                </a:schemeClr>
              </a:solidFill>
            </a:ln>
          </p:spPr>
          <p:style>
            <a:lnRef idx="1">
              <a:srgbClr val="1F74AD"/>
            </a:lnRef>
            <a:fillRef idx="0">
              <a:srgbClr val="1F74AD"/>
            </a:fillRef>
            <a:effectRef idx="0">
              <a:srgbClr val="1F74AD"/>
            </a:effectRef>
            <a:fontRef idx="minor">
              <a:srgbClr val="000000"/>
            </a:fontRef>
          </p:style>
        </p:cxnSp>
        <p:sp>
          <p:nvSpPr>
            <p:cNvPr id="48" name="任意多边形 47"/>
            <p:cNvSpPr/>
            <p:nvPr>
              <p:custDataLst>
                <p:tags r:id="rId8"/>
              </p:custDataLst>
            </p:nvPr>
          </p:nvSpPr>
          <p:spPr>
            <a:xfrm>
              <a:off x="6168"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2">
                  <a:lumMod val="50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DECC00"/>
                </a:solidFill>
              </a:endParaRPr>
            </a:p>
          </p:txBody>
        </p:sp>
        <p:sp>
          <p:nvSpPr>
            <p:cNvPr id="49" name="矩形 48"/>
            <p:cNvSpPr/>
            <p:nvPr>
              <p:custDataLst>
                <p:tags r:id="rId9"/>
              </p:custDataLst>
            </p:nvPr>
          </p:nvSpPr>
          <p:spPr>
            <a:xfrm>
              <a:off x="6168" y="3890"/>
              <a:ext cx="2990" cy="120"/>
            </a:xfrm>
            <a:prstGeom prst="rect">
              <a:avLst/>
            </a:prstGeom>
            <a:solidFill>
              <a:schemeClr val="accent2">
                <a:lumMod val="50000"/>
              </a:schemeClr>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50" name="椭圆 49"/>
            <p:cNvSpPr/>
            <p:nvPr>
              <p:custDataLst>
                <p:tags r:id="rId10"/>
              </p:custDataLst>
            </p:nvPr>
          </p:nvSpPr>
          <p:spPr>
            <a:xfrm>
              <a:off x="8369" y="6224"/>
              <a:ext cx="554" cy="537"/>
            </a:xfrm>
            <a:prstGeom prst="ellipse">
              <a:avLst/>
            </a:prstGeom>
            <a:solidFill>
              <a:schemeClr val="accent2">
                <a:lumMod val="50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B</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60" name="文本框 59"/>
            <p:cNvSpPr txBox="1"/>
            <p:nvPr>
              <p:custDataLst>
                <p:tags r:id="rId11"/>
              </p:custDataLst>
            </p:nvPr>
          </p:nvSpPr>
          <p:spPr>
            <a:xfrm>
              <a:off x="6251" y="4275"/>
              <a:ext cx="2830" cy="1366"/>
            </a:xfrm>
            <a:prstGeom prst="rect">
              <a:avLst/>
            </a:prstGeom>
            <a:noFill/>
          </p:spPr>
          <p:txBody>
            <a:bodyPr wrap="square" rtlCol="0" anchor="ctr" anchorCtr="0">
              <a:normAutofit lnSpcReduction="20000"/>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sym typeface="+mn-ea"/>
                </a:rPr>
                <a:t>2. 国家资本与私人资本合营的中央银行</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sym typeface="+mn-ea"/>
              </a:endParaRPr>
            </a:p>
          </p:txBody>
        </p:sp>
      </p:grpSp>
      <p:grpSp>
        <p:nvGrpSpPr>
          <p:cNvPr id="104" name="组合 103"/>
          <p:cNvGrpSpPr/>
          <p:nvPr/>
        </p:nvGrpSpPr>
        <p:grpSpPr>
          <a:xfrm>
            <a:off x="6476365" y="2868295"/>
            <a:ext cx="1898650" cy="1822450"/>
            <a:chOff x="10109" y="3890"/>
            <a:chExt cx="2990" cy="2870"/>
          </a:xfrm>
        </p:grpSpPr>
        <p:cxnSp>
          <p:nvCxnSpPr>
            <p:cNvPr id="51" name="直接连接符 50"/>
            <p:cNvCxnSpPr>
              <a:stCxn id="52" idx="3"/>
            </p:cNvCxnSpPr>
            <p:nvPr>
              <p:custDataLst>
                <p:tags r:id="rId12"/>
              </p:custDataLst>
            </p:nvPr>
          </p:nvCxnSpPr>
          <p:spPr>
            <a:xfrm flipH="1">
              <a:off x="12514" y="5777"/>
              <a:ext cx="303" cy="475"/>
            </a:xfrm>
            <a:prstGeom prst="line">
              <a:avLst/>
            </a:prstGeom>
            <a:ln>
              <a:solidFill>
                <a:schemeClr val="accent1">
                  <a:lumMod val="75000"/>
                </a:schemeClr>
              </a:solidFill>
            </a:ln>
          </p:spPr>
          <p:style>
            <a:lnRef idx="1">
              <a:srgbClr val="1F74AD"/>
            </a:lnRef>
            <a:fillRef idx="0">
              <a:srgbClr val="1F74AD"/>
            </a:fillRef>
            <a:effectRef idx="0">
              <a:srgbClr val="1F74AD"/>
            </a:effectRef>
            <a:fontRef idx="minor">
              <a:srgbClr val="000000"/>
            </a:fontRef>
          </p:style>
        </p:cxnSp>
        <p:sp>
          <p:nvSpPr>
            <p:cNvPr id="52" name="任意多边形 51"/>
            <p:cNvSpPr/>
            <p:nvPr>
              <p:custDataLst>
                <p:tags r:id="rId13"/>
              </p:custDataLst>
            </p:nvPr>
          </p:nvSpPr>
          <p:spPr>
            <a:xfrm>
              <a:off x="1010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1">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A0BB0C"/>
                </a:solidFill>
              </a:endParaRPr>
            </a:p>
          </p:txBody>
        </p:sp>
        <p:sp>
          <p:nvSpPr>
            <p:cNvPr id="15" name="矩形 14"/>
            <p:cNvSpPr/>
            <p:nvPr>
              <p:custDataLst>
                <p:tags r:id="rId14"/>
              </p:custDataLst>
            </p:nvPr>
          </p:nvSpPr>
          <p:spPr>
            <a:xfrm>
              <a:off x="10109" y="3890"/>
              <a:ext cx="2990" cy="120"/>
            </a:xfrm>
            <a:prstGeom prst="rect">
              <a:avLst/>
            </a:prstGeom>
            <a:solidFill>
              <a:srgbClr val="0070C0"/>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54" name="椭圆 53"/>
            <p:cNvSpPr/>
            <p:nvPr>
              <p:custDataLst>
                <p:tags r:id="rId15"/>
              </p:custDataLst>
            </p:nvPr>
          </p:nvSpPr>
          <p:spPr>
            <a:xfrm>
              <a:off x="12310" y="6224"/>
              <a:ext cx="554" cy="537"/>
            </a:xfrm>
            <a:prstGeom prst="ellipse">
              <a:avLst/>
            </a:prstGeom>
            <a:solidFill>
              <a:srgbClr val="0070C0"/>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C</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61" name="文本框 60"/>
            <p:cNvSpPr txBox="1"/>
            <p:nvPr>
              <p:custDataLst>
                <p:tags r:id="rId16"/>
              </p:custDataLst>
            </p:nvPr>
          </p:nvSpPr>
          <p:spPr>
            <a:xfrm>
              <a:off x="10192"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3. 私人资本的中央银行</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106" name="组合 105"/>
          <p:cNvGrpSpPr/>
          <p:nvPr/>
        </p:nvGrpSpPr>
        <p:grpSpPr>
          <a:xfrm>
            <a:off x="8848090" y="2868295"/>
            <a:ext cx="1898650" cy="1822450"/>
            <a:chOff x="13846" y="3890"/>
            <a:chExt cx="2990" cy="2870"/>
          </a:xfrm>
        </p:grpSpPr>
        <p:sp>
          <p:nvSpPr>
            <p:cNvPr id="58" name="椭圆 57"/>
            <p:cNvSpPr/>
            <p:nvPr>
              <p:custDataLst>
                <p:tags r:id="rId17"/>
              </p:custDataLst>
            </p:nvPr>
          </p:nvSpPr>
          <p:spPr>
            <a:xfrm>
              <a:off x="16047" y="6224"/>
              <a:ext cx="554" cy="537"/>
            </a:xfrm>
            <a:prstGeom prst="ellipse">
              <a:avLst/>
            </a:prstGeom>
            <a:solidFill>
              <a:srgbClr val="44750F"/>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D</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grpSp>
          <p:nvGrpSpPr>
            <p:cNvPr id="124954" name="组合 104"/>
            <p:cNvGrpSpPr/>
            <p:nvPr/>
          </p:nvGrpSpPr>
          <p:grpSpPr>
            <a:xfrm>
              <a:off x="13846" y="3890"/>
              <a:ext cx="2990" cy="2361"/>
              <a:chOff x="13846" y="3890"/>
              <a:chExt cx="2990" cy="2361"/>
            </a:xfrm>
          </p:grpSpPr>
          <p:cxnSp>
            <p:nvCxnSpPr>
              <p:cNvPr id="55" name="直接连接符 54"/>
              <p:cNvCxnSpPr>
                <a:stCxn id="56" idx="3"/>
              </p:cNvCxnSpPr>
              <p:nvPr>
                <p:custDataLst>
                  <p:tags r:id="rId18"/>
                </p:custDataLst>
              </p:nvPr>
            </p:nvCxnSpPr>
            <p:spPr>
              <a:xfrm flipH="1">
                <a:off x="16251" y="5777"/>
                <a:ext cx="303" cy="475"/>
              </a:xfrm>
              <a:prstGeom prst="line">
                <a:avLst/>
              </a:prstGeom>
              <a:ln>
                <a:solidFill>
                  <a:srgbClr val="689626"/>
                </a:solidFill>
              </a:ln>
            </p:spPr>
            <p:style>
              <a:lnRef idx="1">
                <a:srgbClr val="1F74AD"/>
              </a:lnRef>
              <a:fillRef idx="0">
                <a:srgbClr val="1F74AD"/>
              </a:fillRef>
              <a:effectRef idx="0">
                <a:srgbClr val="1F74AD"/>
              </a:effectRef>
              <a:fontRef idx="minor">
                <a:srgbClr val="000000"/>
              </a:fontRef>
            </p:style>
          </p:cxnSp>
          <p:sp>
            <p:nvSpPr>
              <p:cNvPr id="56" name="任意多边形 55"/>
              <p:cNvSpPr/>
              <p:nvPr>
                <p:custDataLst>
                  <p:tags r:id="rId19"/>
                </p:custDataLst>
              </p:nvPr>
            </p:nvSpPr>
            <p:spPr>
              <a:xfrm>
                <a:off x="13846"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rgbClr val="689626"/>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689626"/>
                  </a:solidFill>
                </a:endParaRPr>
              </a:p>
            </p:txBody>
          </p:sp>
          <p:sp>
            <p:nvSpPr>
              <p:cNvPr id="57" name="矩形 56"/>
              <p:cNvSpPr/>
              <p:nvPr>
                <p:custDataLst>
                  <p:tags r:id="rId20"/>
                </p:custDataLst>
              </p:nvPr>
            </p:nvSpPr>
            <p:spPr>
              <a:xfrm>
                <a:off x="13846" y="3890"/>
                <a:ext cx="2990" cy="120"/>
              </a:xfrm>
              <a:prstGeom prst="rect">
                <a:avLst/>
              </a:prstGeom>
              <a:solidFill>
                <a:srgbClr val="689626"/>
              </a:solidFill>
              <a:ln w="3175">
                <a:solidFill>
                  <a:srgbClr val="689626"/>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62" name="文本框 61"/>
              <p:cNvSpPr txBox="1"/>
              <p:nvPr>
                <p:custDataLst>
                  <p:tags r:id="rId21"/>
                </p:custDataLst>
              </p:nvPr>
            </p:nvSpPr>
            <p:spPr>
              <a:xfrm>
                <a:off x="13929"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4. 多国联合出资的中央银行</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spTree>
    <p:custDataLst>
      <p:tags r:id="rId2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500"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anim calcmode="lin" valueType="num">
                                      <p:cBhvr>
                                        <p:cTn id="8" dur="500" fill="hold"/>
                                        <p:tgtEl>
                                          <p:spTgt spid="102"/>
                                        </p:tgtEl>
                                        <p:attrNameLst>
                                          <p:attrName>ppt_x</p:attrName>
                                        </p:attrNameLst>
                                      </p:cBhvr>
                                      <p:tavLst>
                                        <p:tav tm="0">
                                          <p:val>
                                            <p:strVal val="#ppt_x"/>
                                          </p:val>
                                        </p:tav>
                                        <p:tav tm="100000">
                                          <p:val>
                                            <p:strVal val="#ppt_x"/>
                                          </p:val>
                                        </p:tav>
                                      </p:tavLst>
                                    </p:anim>
                                    <p:anim calcmode="lin" valueType="num">
                                      <p:cBhvr>
                                        <p:cTn id="9" dur="500" fill="hold"/>
                                        <p:tgtEl>
                                          <p:spTgt spid="10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500" fill="hold">
                                          <p:stCondLst>
                                            <p:cond delay="0"/>
                                          </p:stCondLst>
                                        </p:cTn>
                                        <p:tgtEl>
                                          <p:spTgt spid="103"/>
                                        </p:tgtEl>
                                        <p:attrNameLst>
                                          <p:attrName>style.visibility</p:attrName>
                                        </p:attrNameLst>
                                      </p:cBhvr>
                                      <p:to>
                                        <p:strVal val="visible"/>
                                      </p:to>
                                    </p:set>
                                    <p:animEffect transition="in" filter="fade">
                                      <p:cBhvr>
                                        <p:cTn id="13" dur="500"/>
                                        <p:tgtEl>
                                          <p:spTgt spid="103"/>
                                        </p:tgtEl>
                                      </p:cBhvr>
                                    </p:animEffect>
                                    <p:anim calcmode="lin" valueType="num">
                                      <p:cBhvr>
                                        <p:cTn id="14" dur="500" fill="hold"/>
                                        <p:tgtEl>
                                          <p:spTgt spid="103"/>
                                        </p:tgtEl>
                                        <p:attrNameLst>
                                          <p:attrName>ppt_x</p:attrName>
                                        </p:attrNameLst>
                                      </p:cBhvr>
                                      <p:tavLst>
                                        <p:tav tm="0">
                                          <p:val>
                                            <p:strVal val="#ppt_x"/>
                                          </p:val>
                                        </p:tav>
                                        <p:tav tm="100000">
                                          <p:val>
                                            <p:strVal val="#ppt_x"/>
                                          </p:val>
                                        </p:tav>
                                      </p:tavLst>
                                    </p:anim>
                                    <p:anim calcmode="lin" valueType="num">
                                      <p:cBhvr>
                                        <p:cTn id="15" dur="500" fill="hold"/>
                                        <p:tgtEl>
                                          <p:spTgt spid="10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500"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anim calcmode="lin" valueType="num">
                                      <p:cBhvr>
                                        <p:cTn id="20" dur="500" fill="hold"/>
                                        <p:tgtEl>
                                          <p:spTgt spid="104"/>
                                        </p:tgtEl>
                                        <p:attrNameLst>
                                          <p:attrName>ppt_x</p:attrName>
                                        </p:attrNameLst>
                                      </p:cBhvr>
                                      <p:tavLst>
                                        <p:tav tm="0">
                                          <p:val>
                                            <p:strVal val="#ppt_x"/>
                                          </p:val>
                                        </p:tav>
                                        <p:tav tm="100000">
                                          <p:val>
                                            <p:strVal val="#ppt_x"/>
                                          </p:val>
                                        </p:tav>
                                      </p:tavLst>
                                    </p:anim>
                                    <p:anim calcmode="lin" valueType="num">
                                      <p:cBhvr>
                                        <p:cTn id="21" dur="500" fill="hold"/>
                                        <p:tgtEl>
                                          <p:spTgt spid="10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500" fill="hold">
                                          <p:stCondLst>
                                            <p:cond delay="0"/>
                                          </p:stCondLst>
                                        </p:cTn>
                                        <p:tgtEl>
                                          <p:spTgt spid="106"/>
                                        </p:tgtEl>
                                        <p:attrNameLst>
                                          <p:attrName>style.visibility</p:attrName>
                                        </p:attrNameLst>
                                      </p:cBhvr>
                                      <p:to>
                                        <p:strVal val="visible"/>
                                      </p:to>
                                    </p:set>
                                    <p:animEffect transition="in" filter="fade">
                                      <p:cBhvr>
                                        <p:cTn id="25" dur="500"/>
                                        <p:tgtEl>
                                          <p:spTgt spid="106"/>
                                        </p:tgtEl>
                                      </p:cBhvr>
                                    </p:animEffect>
                                    <p:anim calcmode="lin" valueType="num">
                                      <p:cBhvr>
                                        <p:cTn id="26" dur="500" fill="hold"/>
                                        <p:tgtEl>
                                          <p:spTgt spid="106"/>
                                        </p:tgtEl>
                                        <p:attrNameLst>
                                          <p:attrName>ppt_x</p:attrName>
                                        </p:attrNameLst>
                                      </p:cBhvr>
                                      <p:tavLst>
                                        <p:tav tm="0">
                                          <p:val>
                                            <p:strVal val="#ppt_x"/>
                                          </p:val>
                                        </p:tav>
                                        <p:tav tm="100000">
                                          <p:val>
                                            <p:strVal val="#ppt_x"/>
                                          </p:val>
                                        </p:tav>
                                      </p:tavLst>
                                    </p:anim>
                                    <p:anim calcmode="lin" valueType="num">
                                      <p:cBhvr>
                                        <p:cTn id="27" dur="500" fill="hold"/>
                                        <p:tgtEl>
                                          <p:spTgt spid="1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83665" y="2032635"/>
            <a:ext cx="9304655" cy="314325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（一）中央银行的性质</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央银行的性质在我国理论界一直以来存在几种观点，一是中央银行是特殊的金融机构；二是中央银行是特殊的国家机关；三是直接将这两种观点直接合并在一起。本书的观点是：中央银行的性质是代表国家实施宏观政策调控、管理金融事业的国家机关。</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一般金融机构的性质是企业，以营利性为特征。在从事经营活动过程中注重经济核算、以自身的经济效益为转移、追求盈利的最大化。如果把中央银行定性为特殊的金融机构，意味着其本质上是企业，只是存在一些特殊之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三、中央银行的性质与职能</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15415" y="2132965"/>
            <a:ext cx="6167120" cy="268668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（二）中央银行的职能</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央银行的职能是中央银行性质的具体体现，其在中央银行发展的过程中得到不断的丰富和完善。当代中央银行的职能大体上可以从两个角度进行分类，从中央银行在国民经济中的地位分析，中央银行有发行的银行、银行的银行、政府的银行三大职能。从中央银行的业务特征分析，则可归纳为调控、管理、服务三大职能。</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三、中央银行的性质与职能</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1"/>
          <a:stretch>
            <a:fillRect/>
          </a:stretch>
        </p:blipFill>
        <p:spPr>
          <a:xfrm>
            <a:off x="7802880" y="2420620"/>
            <a:ext cx="2821940" cy="2646680"/>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060575"/>
            <a:ext cx="9304655" cy="31165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2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（一）中国人民银行管理体制的演变</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中国人民银行是中国的中央银行，1948 年 12 月 1 日在河北石家庄宣布成立，其前身是华北银行、北海银行和西北农民银行。成立至今大致经历了三个阶段。</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（1）1978 年以前，中国人民银行实行“大一统”式的管理体制。</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（2）1984—1997 年。</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（3）1998 年，为了有利于中央银行宏观调控职能的发挥，中国人民银行重组分行，改变以前按行政区域设置分支机构的做法，按经济区域设置，摆脱了地方政府行政干预，加强对金融机构的监管。</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四、中国人民银行的发展与变革</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83665" y="1988820"/>
            <a:ext cx="9304655" cy="317436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（二）1998 年中国人民银行组织制度的改革</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中国人民银行原本是按行政区域设置省级分行，每一省府都设有分行。这种状况便利了地方政府的行政干预。在地方保护主义、部门干预等因素的干扰下，宏观调控功能弱化，金融监管松弛，金融风险不断积聚。</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1997 年年底，中央金融工作会议做出明确部署：要有计划、有步骤地撤销人民银行省级分行，改变按行政区域设置的状况，改按经济区域设置。目前，中国人民银行设有 9 个跨省区市分行。</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四、中国人民银行的发展与变革</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1889760"/>
            <a:ext cx="6418580" cy="35896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（三）中国人民银行的性质、职能与职责</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 中国人民银行的性质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2003 年 12 月 27 日，中华人民共和国第十届全国人民代表大会常务委员会第六次会议修正后的《中华人民共和国中国人民银行法》（简称《中国人民银行法》）第 2 条明确规定：“中国人民银行是中华人民共和国的中央银行。中国人民银行在国务院领导下，制定和执行货币政策，防范和化解金融风险，维护金融稳定。”</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四、中国人民银行的发展与变革</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2" name="图片 1"/>
          <p:cNvPicPr>
            <a:picLocks noChangeAspect="1"/>
          </p:cNvPicPr>
          <p:nvPr/>
        </p:nvPicPr>
        <p:blipFill>
          <a:blip r:embed="rId11"/>
          <a:stretch>
            <a:fillRect/>
          </a:stretch>
        </p:blipFill>
        <p:spPr>
          <a:xfrm>
            <a:off x="8544560" y="3068955"/>
            <a:ext cx="1666875" cy="1504950"/>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160145" y="2132330"/>
            <a:ext cx="9614535" cy="317436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（2）中国人民银行的职责。</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按照现行《中国人民银行法》的第 4 条规定，中国人民银行履行下列职责。</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①发布与履行其职责有关的命令和规章。②依法制定和执行货币政策。③发行人民币，管理人民币流通。④监督管理银行间同业拆借市场和银行间债券市场。⑤实施外汇管理，监督管理银行间外汇市场。⑥监督管理黄金市场。⑦持有、管理、经营国家外汇储备、黄金储备。⑧经理国库。⑨维护支付、清算系统的正常运行。⑩指导、部署金融业反洗钱工作，负责反洗钱的资金监测。k负责金融业的统计、调查、分析和预测。</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四、中国人民银行的发展与变革</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中央银行业务</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1988820"/>
            <a:ext cx="9298305" cy="359981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（一）不经营一般银行业务</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央银行只同商业银行发生业务关系，原则上不经营一般银行业务，因为中央银行是代表政府监管金融的特殊机构，在金融活动中具有各种特权，诸如垄断货币发行、集中法定存款准备金、执行财政金融政策、代管财政收支、管理金融机构等。中央银行的这种特殊身份就决定了它不同一般金融机构进行竞争，否则，就无法实现其对金融的调节和控制，难以完成它所承担的根本任务。</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（二）不以营利为目的</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中央银行在业务经营中，既要管理金融活动，又要推动金融的发展，这就决定了它在金融体系中必然居于领导地位。</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一、中央银行的业务原则</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1988820"/>
            <a:ext cx="9298305" cy="34340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（三）不支付存款利息</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中央银行的存款主要是财政存款、商业银行交存的法定存款准备金和往来账户存款。</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（四）资产具有较大流动性</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中央银行为了使货币资金能灵活调度、及时运用，必须保持本身的资产具有较大的流动性，不宜投放长期性资产。</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（五）业务活动公开化</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中央银行为了使社会各界了解其所制定的金融政策和经营方针、策略等，必须定期向社会公布其资产负债情况和业务状况，并提供有关统计资料。</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一、中央银行的业务原则</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9" name="组合 78"/>
          <p:cNvGrpSpPr/>
          <p:nvPr/>
        </p:nvGrpSpPr>
        <p:grpSpPr>
          <a:xfrm>
            <a:off x="3662363" y="2071688"/>
            <a:ext cx="8035925" cy="595312"/>
            <a:chOff x="5767" y="3262"/>
            <a:chExt cx="12656" cy="937"/>
          </a:xfrm>
        </p:grpSpPr>
        <p:sp>
          <p:nvSpPr>
            <p:cNvPr id="52" name="矩形 51"/>
            <p:cNvSpPr/>
            <p:nvPr>
              <p:custDataLst>
                <p:tags r:id="rId1"/>
              </p:custDataLst>
            </p:nvPr>
          </p:nvSpPr>
          <p:spPr>
            <a:xfrm>
              <a:off x="6992" y="328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信用与利息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56" name="圆角矩形 55"/>
            <p:cNvSpPr/>
            <p:nvPr>
              <p:custDataLst>
                <p:tags r:id="rId2"/>
              </p:custDataLst>
            </p:nvPr>
          </p:nvSpPr>
          <p:spPr bwMode="auto">
            <a:xfrm>
              <a:off x="5767" y="339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矩形 34"/>
            <p:cNvSpPr/>
            <p:nvPr>
              <p:custDataLst>
                <p:tags r:id="rId3"/>
              </p:custDataLst>
            </p:nvPr>
          </p:nvSpPr>
          <p:spPr>
            <a:xfrm>
              <a:off x="13321" y="3262"/>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商业银行业务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6" name="圆角矩形 35"/>
            <p:cNvSpPr/>
            <p:nvPr>
              <p:custDataLst>
                <p:tags r:id="rId4"/>
              </p:custDataLst>
            </p:nvPr>
          </p:nvSpPr>
          <p:spPr bwMode="auto">
            <a:xfrm>
              <a:off x="12096" y="3373"/>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8</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2" name="组合 71"/>
          <p:cNvGrpSpPr/>
          <p:nvPr/>
        </p:nvGrpSpPr>
        <p:grpSpPr>
          <a:xfrm>
            <a:off x="3662363" y="2809875"/>
            <a:ext cx="8035925" cy="595313"/>
            <a:chOff x="5767" y="4426"/>
            <a:chExt cx="12656" cy="937"/>
          </a:xfrm>
        </p:grpSpPr>
        <p:sp>
          <p:nvSpPr>
            <p:cNvPr id="58" name="矩形 57"/>
            <p:cNvSpPr/>
            <p:nvPr>
              <p:custDataLst>
                <p:tags r:id="rId5"/>
              </p:custDataLst>
            </p:nvPr>
          </p:nvSpPr>
          <p:spPr>
            <a:xfrm>
              <a:off x="6992" y="444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金融市场与金融机构</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75" name="圆角矩形 74"/>
            <p:cNvSpPr/>
            <p:nvPr>
              <p:custDataLst>
                <p:tags r:id="rId6"/>
              </p:custDataLst>
            </p:nvPr>
          </p:nvSpPr>
          <p:spPr bwMode="auto">
            <a:xfrm>
              <a:off x="5767" y="456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3</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矩形 37"/>
            <p:cNvSpPr/>
            <p:nvPr>
              <p:custDataLst>
                <p:tags r:id="rId7"/>
              </p:custDataLst>
            </p:nvPr>
          </p:nvSpPr>
          <p:spPr>
            <a:xfrm>
              <a:off x="13321" y="442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证券投资业务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9" name="圆角矩形 38"/>
            <p:cNvSpPr/>
            <p:nvPr>
              <p:custDataLst>
                <p:tags r:id="rId8"/>
              </p:custDataLst>
            </p:nvPr>
          </p:nvSpPr>
          <p:spPr bwMode="auto">
            <a:xfrm>
              <a:off x="12096" y="453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9</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3" name="组合 72"/>
          <p:cNvGrpSpPr/>
          <p:nvPr/>
        </p:nvGrpSpPr>
        <p:grpSpPr>
          <a:xfrm>
            <a:off x="3662363" y="3549650"/>
            <a:ext cx="8035925" cy="595313"/>
            <a:chOff x="5767" y="5590"/>
            <a:chExt cx="12656" cy="937"/>
          </a:xfrm>
        </p:grpSpPr>
        <p:sp>
          <p:nvSpPr>
            <p:cNvPr id="77" name="矩形 76"/>
            <p:cNvSpPr/>
            <p:nvPr>
              <p:custDataLst>
                <p:tags r:id="rId9"/>
              </p:custDataLst>
            </p:nvPr>
          </p:nvSpPr>
          <p:spPr>
            <a:xfrm>
              <a:off x="6992" y="5613"/>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货币供求与货币政策</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101" name="圆角矩形 100"/>
            <p:cNvSpPr/>
            <p:nvPr>
              <p:custDataLst>
                <p:tags r:id="rId10"/>
              </p:custDataLst>
            </p:nvPr>
          </p:nvSpPr>
          <p:spPr bwMode="auto">
            <a:xfrm>
              <a:off x="5767" y="5724"/>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4</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矩形 40"/>
            <p:cNvSpPr/>
            <p:nvPr>
              <p:custDataLst>
                <p:tags r:id="rId11"/>
              </p:custDataLst>
            </p:nvPr>
          </p:nvSpPr>
          <p:spPr>
            <a:xfrm>
              <a:off x="13321" y="5590"/>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信托与租赁业务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2" name="圆角矩形 41"/>
            <p:cNvSpPr/>
            <p:nvPr>
              <p:custDataLst>
                <p:tags r:id="rId12"/>
              </p:custDataLst>
            </p:nvPr>
          </p:nvSpPr>
          <p:spPr bwMode="auto">
            <a:xfrm>
              <a:off x="12096" y="5701"/>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10</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0" name="组合 69"/>
          <p:cNvGrpSpPr/>
          <p:nvPr/>
        </p:nvGrpSpPr>
        <p:grpSpPr>
          <a:xfrm>
            <a:off x="3663950" y="1331913"/>
            <a:ext cx="8035925" cy="595312"/>
            <a:chOff x="5769" y="2098"/>
            <a:chExt cx="12656" cy="937"/>
          </a:xfrm>
        </p:grpSpPr>
        <p:sp>
          <p:nvSpPr>
            <p:cNvPr id="28" name="矩形 27"/>
            <p:cNvSpPr/>
            <p:nvPr>
              <p:custDataLst>
                <p:tags r:id="rId13"/>
              </p:custDataLst>
            </p:nvPr>
          </p:nvSpPr>
          <p:spPr>
            <a:xfrm>
              <a:off x="6994" y="2121"/>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货币与货币制度</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29" name="圆角矩形 28"/>
            <p:cNvSpPr/>
            <p:nvPr>
              <p:custDataLst>
                <p:tags r:id="rId14"/>
              </p:custDataLst>
            </p:nvPr>
          </p:nvSpPr>
          <p:spPr bwMode="auto">
            <a:xfrm>
              <a:off x="5769" y="2232"/>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矩形 43"/>
            <p:cNvSpPr/>
            <p:nvPr>
              <p:custDataLst>
                <p:tags r:id="rId15"/>
              </p:custDataLst>
            </p:nvPr>
          </p:nvSpPr>
          <p:spPr>
            <a:xfrm>
              <a:off x="13323" y="209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中央银行业务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5" name="圆角矩形 44"/>
            <p:cNvSpPr/>
            <p:nvPr>
              <p:custDataLst>
                <p:tags r:id="rId16"/>
              </p:custDataLst>
            </p:nvPr>
          </p:nvSpPr>
          <p:spPr bwMode="auto">
            <a:xfrm>
              <a:off x="12098" y="2209"/>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7</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4" name="组合 73"/>
          <p:cNvGrpSpPr/>
          <p:nvPr/>
        </p:nvGrpSpPr>
        <p:grpSpPr>
          <a:xfrm>
            <a:off x="3662363" y="4289425"/>
            <a:ext cx="8035925" cy="595313"/>
            <a:chOff x="5767" y="6756"/>
            <a:chExt cx="12656" cy="937"/>
          </a:xfrm>
        </p:grpSpPr>
        <p:sp>
          <p:nvSpPr>
            <p:cNvPr id="30" name="矩形 29"/>
            <p:cNvSpPr/>
            <p:nvPr>
              <p:custDataLst>
                <p:tags r:id="rId17"/>
              </p:custDataLst>
            </p:nvPr>
          </p:nvSpPr>
          <p:spPr>
            <a:xfrm>
              <a:off x="6992" y="677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通货膨胀与通货紧缩</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1" name="圆角矩形 30"/>
            <p:cNvSpPr/>
            <p:nvPr>
              <p:custDataLst>
                <p:tags r:id="rId18"/>
              </p:custDataLst>
            </p:nvPr>
          </p:nvSpPr>
          <p:spPr bwMode="auto">
            <a:xfrm>
              <a:off x="5767" y="689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5</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矩形 45"/>
            <p:cNvSpPr/>
            <p:nvPr>
              <p:custDataLst>
                <p:tags r:id="rId19"/>
              </p:custDataLst>
            </p:nvPr>
          </p:nvSpPr>
          <p:spPr>
            <a:xfrm>
              <a:off x="13321" y="675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保险业务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7" name="圆角矩形 46"/>
            <p:cNvSpPr/>
            <p:nvPr>
              <p:custDataLst>
                <p:tags r:id="rId20"/>
              </p:custDataLst>
            </p:nvPr>
          </p:nvSpPr>
          <p:spPr bwMode="auto">
            <a:xfrm>
              <a:off x="12096" y="686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77"/>
          <p:cNvGrpSpPr/>
          <p:nvPr/>
        </p:nvGrpSpPr>
        <p:grpSpPr>
          <a:xfrm>
            <a:off x="3662363" y="5013325"/>
            <a:ext cx="8035925" cy="595313"/>
            <a:chOff x="5767" y="7895"/>
            <a:chExt cx="12656" cy="937"/>
          </a:xfrm>
        </p:grpSpPr>
        <p:sp>
          <p:nvSpPr>
            <p:cNvPr id="32" name="矩形 31"/>
            <p:cNvSpPr/>
            <p:nvPr>
              <p:custDataLst>
                <p:tags r:id="rId21"/>
              </p:custDataLst>
            </p:nvPr>
          </p:nvSpPr>
          <p:spPr>
            <a:xfrm>
              <a:off x="6992" y="791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外汇与国际收支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3" name="圆角矩形 32"/>
            <p:cNvSpPr/>
            <p:nvPr>
              <p:custDataLst>
                <p:tags r:id="rId22"/>
              </p:custDataLst>
            </p:nvPr>
          </p:nvSpPr>
          <p:spPr bwMode="auto">
            <a:xfrm>
              <a:off x="5767" y="8029"/>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6</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矩形 47"/>
            <p:cNvSpPr/>
            <p:nvPr>
              <p:custDataLst>
                <p:tags r:id="rId23"/>
              </p:custDataLst>
            </p:nvPr>
          </p:nvSpPr>
          <p:spPr>
            <a:xfrm>
              <a:off x="13321" y="789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政策性银行业务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9" name="圆角矩形 48"/>
            <p:cNvSpPr/>
            <p:nvPr>
              <p:custDataLst>
                <p:tags r:id="rId24"/>
              </p:custDataLst>
            </p:nvPr>
          </p:nvSpPr>
          <p:spPr bwMode="auto">
            <a:xfrm>
              <a:off x="12096" y="800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8639" name="组合 64"/>
          <p:cNvGrpSpPr/>
          <p:nvPr/>
        </p:nvGrpSpPr>
        <p:grpSpPr>
          <a:xfrm>
            <a:off x="87313" y="2536825"/>
            <a:ext cx="2640012" cy="1785938"/>
            <a:chOff x="415" y="3448"/>
            <a:chExt cx="3992" cy="2528"/>
          </a:xfrm>
        </p:grpSpPr>
        <p:sp>
          <p:nvSpPr>
            <p:cNvPr id="61" name="Freeform 6"/>
            <p:cNvSpPr/>
            <p:nvPr>
              <p:custDataLst>
                <p:tags r:id="rId25"/>
              </p:custDataLst>
            </p:nvPr>
          </p:nvSpPr>
          <p:spPr bwMode="auto">
            <a:xfrm>
              <a:off x="415" y="3448"/>
              <a:ext cx="3992" cy="2528"/>
            </a:xfrm>
            <a:prstGeom prst="rect">
              <a:avLst/>
            </a:prstGeom>
            <a:solidFill>
              <a:srgbClr val="EAF1F7"/>
            </a:solidFill>
            <a:ln w="0">
              <a:no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757070"/>
                </a:solidFill>
                <a:effectLst/>
                <a:uLnTx/>
                <a:uFillTx/>
                <a:latin typeface="等线" panose="02010600030101010101" charset="-122"/>
                <a:ea typeface="等线" panose="02010600030101010101" charset="-122"/>
                <a:cs typeface="+mn-cs"/>
              </a:endParaRPr>
            </a:p>
          </p:txBody>
        </p:sp>
        <p:sp>
          <p:nvSpPr>
            <p:cNvPr id="63" name="文本框 62"/>
            <p:cNvSpPr txBox="1"/>
            <p:nvPr>
              <p:custDataLst>
                <p:tags r:id="rId26"/>
              </p:custDataLst>
            </p:nvPr>
          </p:nvSpPr>
          <p:spPr>
            <a:xfrm>
              <a:off x="707" y="3906"/>
              <a:ext cx="3410" cy="1582"/>
            </a:xfrm>
            <a:prstGeom prst="rect">
              <a:avLst/>
            </a:prstGeom>
            <a:noFill/>
          </p:spPr>
          <p:txBody>
            <a:bodyPr wrap="square" rtlCol="0"/>
            <a:p>
              <a:pPr algn="ctr"/>
              <a:r>
                <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rPr>
                <a:t>目录</a:t>
              </a:r>
              <a:endPar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64" name="Freeform 11"/>
            <p:cNvSpPr/>
            <p:nvPr>
              <p:custDataLst>
                <p:tags r:id="rId27"/>
              </p:custDataLst>
            </p:nvPr>
          </p:nvSpPr>
          <p:spPr bwMode="auto">
            <a:xfrm>
              <a:off x="637" y="3675"/>
              <a:ext cx="3562" cy="2100"/>
            </a:xfrm>
            <a:prstGeom prst="rect">
              <a:avLst/>
            </a:prstGeom>
            <a:noFill/>
            <a:ln w="19050">
              <a:solidFill>
                <a:srgbClr val="7AAEDC"/>
              </a:solid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757070"/>
                </a:solidFill>
                <a:effectLst/>
                <a:uLnTx/>
                <a:uFillTx/>
                <a:latin typeface="等线" panose="02010600030101010101" charset="-122"/>
                <a:ea typeface="等线" panose="02010600030101010101" charset="-122"/>
                <a:cs typeface="+mn-cs"/>
              </a:endParaRPr>
            </a:p>
          </p:txBody>
        </p:sp>
      </p:grpSp>
    </p:spTree>
    <p:custDataLst>
      <p:tags r:id="rId2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p:tgtEl>
                                          <p:spTgt spid="70"/>
                                        </p:tgtEl>
                                        <p:attrNameLst>
                                          <p:attrName>ppt_y</p:attrName>
                                        </p:attrNameLst>
                                      </p:cBhvr>
                                      <p:tavLst>
                                        <p:tav tm="0">
                                          <p:val>
                                            <p:strVal val="#ppt_y+#ppt_h*1.125000"/>
                                          </p:val>
                                        </p:tav>
                                        <p:tav tm="100000">
                                          <p:val>
                                            <p:strVal val="#ppt_y"/>
                                          </p:val>
                                        </p:tav>
                                      </p:tavLst>
                                    </p:anim>
                                    <p:animEffect transition="in" filter="wipe(up)">
                                      <p:cBhvr>
                                        <p:cTn id="8" dur="500"/>
                                        <p:tgtEl>
                                          <p:spTgt spid="70"/>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p:tgtEl>
                                          <p:spTgt spid="79"/>
                                        </p:tgtEl>
                                        <p:attrNameLst>
                                          <p:attrName>ppt_y</p:attrName>
                                        </p:attrNameLst>
                                      </p:cBhvr>
                                      <p:tavLst>
                                        <p:tav tm="0">
                                          <p:val>
                                            <p:strVal val="#ppt_y+#ppt_h*1.125000"/>
                                          </p:val>
                                        </p:tav>
                                        <p:tav tm="100000">
                                          <p:val>
                                            <p:strVal val="#ppt_y"/>
                                          </p:val>
                                        </p:tav>
                                      </p:tavLst>
                                    </p:anim>
                                    <p:animEffect transition="in" filter="wipe(up)">
                                      <p:cBhvr>
                                        <p:cTn id="13" dur="500"/>
                                        <p:tgtEl>
                                          <p:spTgt spid="79"/>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p:cTn id="17" dur="500"/>
                                        <p:tgtEl>
                                          <p:spTgt spid="72"/>
                                        </p:tgtEl>
                                        <p:attrNameLst>
                                          <p:attrName>ppt_y</p:attrName>
                                        </p:attrNameLst>
                                      </p:cBhvr>
                                      <p:tavLst>
                                        <p:tav tm="0">
                                          <p:val>
                                            <p:strVal val="#ppt_y+#ppt_h*1.125000"/>
                                          </p:val>
                                        </p:tav>
                                        <p:tav tm="100000">
                                          <p:val>
                                            <p:strVal val="#ppt_y"/>
                                          </p:val>
                                        </p:tav>
                                      </p:tavLst>
                                    </p:anim>
                                    <p:animEffect transition="in" filter="wipe(up)">
                                      <p:cBhvr>
                                        <p:cTn id="18" dur="500"/>
                                        <p:tgtEl>
                                          <p:spTgt spid="72"/>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p:tgtEl>
                                          <p:spTgt spid="73"/>
                                        </p:tgtEl>
                                        <p:attrNameLst>
                                          <p:attrName>ppt_y</p:attrName>
                                        </p:attrNameLst>
                                      </p:cBhvr>
                                      <p:tavLst>
                                        <p:tav tm="0">
                                          <p:val>
                                            <p:strVal val="#ppt_y+#ppt_h*1.125000"/>
                                          </p:val>
                                        </p:tav>
                                        <p:tav tm="100000">
                                          <p:val>
                                            <p:strVal val="#ppt_y"/>
                                          </p:val>
                                        </p:tav>
                                      </p:tavLst>
                                    </p:anim>
                                    <p:animEffect transition="in" filter="wipe(up)">
                                      <p:cBhvr>
                                        <p:cTn id="23" dur="500"/>
                                        <p:tgtEl>
                                          <p:spTgt spid="73"/>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p:tgtEl>
                                          <p:spTgt spid="74"/>
                                        </p:tgtEl>
                                        <p:attrNameLst>
                                          <p:attrName>ppt_y</p:attrName>
                                        </p:attrNameLst>
                                      </p:cBhvr>
                                      <p:tavLst>
                                        <p:tav tm="0">
                                          <p:val>
                                            <p:strVal val="#ppt_y+#ppt_h*1.125000"/>
                                          </p:val>
                                        </p:tav>
                                        <p:tav tm="100000">
                                          <p:val>
                                            <p:strVal val="#ppt_y"/>
                                          </p:val>
                                        </p:tav>
                                      </p:tavLst>
                                    </p:anim>
                                    <p:animEffect transition="in" filter="wipe(up)">
                                      <p:cBhvr>
                                        <p:cTn id="28" dur="500"/>
                                        <p:tgtEl>
                                          <p:spTgt spid="74"/>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160145" y="2132330"/>
            <a:ext cx="9614535" cy="317436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央银行的负债是指一定时点上金融机构、政府、个人和其他部门持有的对中央银行的债权。与商业银行负债业务一样，中央银行的负债业务也是形成其可用资金的业务，主要包括货币发行、存款、其他负债及资本金。与商业银行不同的是，中央银行的负债业务更注重对商业银行信用规模的控制。</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（一）货币发行业务</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货币发行是指中央银行通过特定的途径向流通中注入基础货币的活动。货币发行业务是中央银行最重要的负债业务。</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二、中央银行的负债业务</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160145" y="2132330"/>
            <a:ext cx="9614535" cy="327088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（二）存款业务</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存款业务是中央银行主要的负债业务之一，包括存款准备金业务、国库存款业务、特种存款业务、外国存款业务。和商业银行的存款业务相比，中央银行存款业务有许多独特之处。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（三）其他负债业务</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除了货币发行业务、存款业务外，中央银行还可以通过发行债券、对外负债等形式筹集资金，形成其他负债。</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二、中央银行的负债业务</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479772" y="1988568"/>
            <a:ext cx="10700546" cy="2924035"/>
            <a:chOff x="1525" y="3126"/>
            <a:chExt cx="15163" cy="3523"/>
          </a:xfrm>
        </p:grpSpPr>
        <p:sp>
          <p:nvSpPr>
            <p:cNvPr id="114" name="圆角矩形 113"/>
            <p:cNvSpPr/>
            <p:nvPr>
              <p:custDataLst>
                <p:tags r:id="rId1"/>
              </p:custDataLst>
            </p:nvPr>
          </p:nvSpPr>
          <p:spPr>
            <a:xfrm>
              <a:off x="2037" y="3356"/>
              <a:ext cx="14272" cy="310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14" y="3126"/>
              <a:ext cx="761" cy="400"/>
              <a:chOff x="5069" y="4087"/>
              <a:chExt cx="761" cy="400"/>
            </a:xfrm>
          </p:grpSpPr>
          <p:sp>
            <p:nvSpPr>
              <p:cNvPr id="116" name="菱形 115"/>
              <p:cNvSpPr/>
              <p:nvPr>
                <p:custDataLst>
                  <p:tags r:id="rId2"/>
                </p:custDataLst>
              </p:nvPr>
            </p:nvSpPr>
            <p:spPr>
              <a:xfrm>
                <a:off x="5069" y="408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85" y="408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525" y="6163"/>
              <a:ext cx="745" cy="400"/>
              <a:chOff x="4880" y="3559"/>
              <a:chExt cx="745" cy="400"/>
            </a:xfrm>
          </p:grpSpPr>
          <p:sp>
            <p:nvSpPr>
              <p:cNvPr id="119" name="菱形 118"/>
              <p:cNvSpPr/>
              <p:nvPr>
                <p:custDataLst>
                  <p:tags r:id="rId4"/>
                </p:custDataLst>
              </p:nvPr>
            </p:nvSpPr>
            <p:spPr>
              <a:xfrm>
                <a:off x="5180" y="3559"/>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880" y="3559"/>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015" y="6249"/>
              <a:ext cx="673" cy="400"/>
              <a:chOff x="5555" y="3645"/>
              <a:chExt cx="673" cy="400"/>
            </a:xfrm>
          </p:grpSpPr>
          <p:sp>
            <p:nvSpPr>
              <p:cNvPr id="122" name="菱形 121"/>
              <p:cNvSpPr/>
              <p:nvPr>
                <p:custDataLst>
                  <p:tags r:id="rId6"/>
                </p:custDataLst>
              </p:nvPr>
            </p:nvSpPr>
            <p:spPr>
              <a:xfrm>
                <a:off x="5555" y="3645"/>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768" y="3645"/>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4" y="3213"/>
              <a:ext cx="674" cy="400"/>
              <a:chOff x="5555" y="4153"/>
              <a:chExt cx="674" cy="400"/>
            </a:xfrm>
          </p:grpSpPr>
          <p:sp>
            <p:nvSpPr>
              <p:cNvPr id="125" name="菱形 124"/>
              <p:cNvSpPr/>
              <p:nvPr>
                <p:custDataLst>
                  <p:tags r:id="rId8"/>
                </p:custDataLst>
              </p:nvPr>
            </p:nvSpPr>
            <p:spPr>
              <a:xfrm>
                <a:off x="5784" y="415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55" y="415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564765"/>
            <a:ext cx="4612640" cy="13188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中央银行的资产业务是中央银行资金运用的业务，主要包括再贴现、贷款、黄金与外汇储备、证券买卖和其他资产业务。</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三、中央银行的资产业务</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2" name="图片 1"/>
          <p:cNvPicPr>
            <a:picLocks noChangeAspect="1"/>
          </p:cNvPicPr>
          <p:nvPr/>
        </p:nvPicPr>
        <p:blipFill>
          <a:blip r:embed="rId11"/>
          <a:stretch>
            <a:fillRect/>
          </a:stretch>
        </p:blipFill>
        <p:spPr>
          <a:xfrm>
            <a:off x="6960235" y="2438400"/>
            <a:ext cx="1695450" cy="1571625"/>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71270" y="2132965"/>
            <a:ext cx="6205220" cy="298069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商业银行的中间业务是指银行不需动用自己的资金，而是利用银行设置的机构网点、技术手段和信息网络，代理客户承办收付和委托事项，收取手续费的业务。由于中央银行的业务对象是商业银行和其他金融机构，所以其中间业务品种简单，主要是指中央银行的清算业务。中央银行的清算业务是指中央银行为各金融机构之间经营活动引起的货币收支进行结清或结算。</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四、中央银行的中间业务</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1"/>
          <a:stretch>
            <a:fillRect/>
          </a:stretch>
        </p:blipFill>
        <p:spPr>
          <a:xfrm>
            <a:off x="7752080" y="2299970"/>
            <a:ext cx="2821940" cy="2646680"/>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196834"/>
            <a:ext cx="10890379" cy="5012277"/>
            <a:chOff x="1843" y="1876"/>
            <a:chExt cx="15432" cy="6039"/>
          </a:xfrm>
        </p:grpSpPr>
        <p:sp>
          <p:nvSpPr>
            <p:cNvPr id="114" name="圆角矩形 113"/>
            <p:cNvSpPr/>
            <p:nvPr>
              <p:custDataLst>
                <p:tags r:id="rId1"/>
              </p:custDataLst>
            </p:nvPr>
          </p:nvSpPr>
          <p:spPr>
            <a:xfrm>
              <a:off x="2158" y="2137"/>
              <a:ext cx="14775" cy="565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1876"/>
              <a:ext cx="637" cy="421"/>
              <a:chOff x="5198" y="2837"/>
              <a:chExt cx="637" cy="421"/>
            </a:xfrm>
          </p:grpSpPr>
          <p:sp>
            <p:nvSpPr>
              <p:cNvPr id="116" name="菱形 115"/>
              <p:cNvSpPr/>
              <p:nvPr>
                <p:custDataLst>
                  <p:tags r:id="rId2"/>
                </p:custDataLst>
              </p:nvPr>
            </p:nvSpPr>
            <p:spPr>
              <a:xfrm>
                <a:off x="5198" y="285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0" y="28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504"/>
              <a:ext cx="738" cy="410"/>
              <a:chOff x="5198" y="4900"/>
              <a:chExt cx="738" cy="410"/>
            </a:xfrm>
          </p:grpSpPr>
          <p:sp>
            <p:nvSpPr>
              <p:cNvPr id="119" name="菱形 118"/>
              <p:cNvSpPr/>
              <p:nvPr>
                <p:custDataLst>
                  <p:tags r:id="rId4"/>
                </p:custDataLst>
              </p:nvPr>
            </p:nvSpPr>
            <p:spPr>
              <a:xfrm>
                <a:off x="5491" y="491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9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04" y="7515"/>
              <a:ext cx="770" cy="400"/>
              <a:chOff x="4969" y="4911"/>
              <a:chExt cx="770" cy="400"/>
            </a:xfrm>
          </p:grpSpPr>
          <p:sp>
            <p:nvSpPr>
              <p:cNvPr id="122" name="菱形 121"/>
              <p:cNvSpPr/>
              <p:nvPr>
                <p:custDataLst>
                  <p:tags r:id="rId6"/>
                </p:custDataLst>
              </p:nvPr>
            </p:nvSpPr>
            <p:spPr>
              <a:xfrm>
                <a:off x="4969" y="4911"/>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85" y="4911"/>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80" y="1930"/>
              <a:ext cx="695" cy="433"/>
              <a:chOff x="4968" y="2870"/>
              <a:chExt cx="695" cy="433"/>
            </a:xfrm>
          </p:grpSpPr>
          <p:sp>
            <p:nvSpPr>
              <p:cNvPr id="125" name="菱形 124"/>
              <p:cNvSpPr/>
              <p:nvPr>
                <p:custDataLst>
                  <p:tags r:id="rId8"/>
                </p:custDataLst>
              </p:nvPr>
            </p:nvSpPr>
            <p:spPr>
              <a:xfrm>
                <a:off x="4968" y="290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18" y="287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项目小结</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0"/>
          <a:stretch>
            <a:fillRect/>
          </a:stretch>
        </p:blipFill>
        <p:spPr>
          <a:xfrm>
            <a:off x="3419475" y="1844675"/>
            <a:ext cx="5353050" cy="4162425"/>
          </a:xfrm>
          <a:prstGeom prst="rect">
            <a:avLst/>
          </a:prstGeom>
        </p:spPr>
      </p:pic>
    </p:spTree>
    <p:custDataLst>
      <p:tags r:id="rId1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hasCustomPrompt="1"/>
            <p:custDataLst>
              <p:tags r:id="rId1"/>
            </p:custDataLst>
          </p:nvPr>
        </p:nvSpPr>
        <p:spPr>
          <a:xfrm>
            <a:off x="5665788" y="2613025"/>
            <a:ext cx="5978525" cy="1546225"/>
          </a:xfrm>
        </p:spPr>
        <p:txBody>
          <a:bodyPr vert="horz" lIns="90000" tIns="46800" rIns="90000" bIns="46800" anchor="b"/>
          <a:p>
            <a:pPr marL="0" marR="0" indent="0" algn="r" defTabSz="914400" rtl="0" eaLnBrk="1" fontAlgn="auto" latinLnBrk="0" hangingPunct="1">
              <a:lnSpc>
                <a:spcPct val="100000"/>
              </a:lnSpc>
              <a:spcBef>
                <a:spcPct val="0"/>
              </a:spcBef>
              <a:spcAft>
                <a:spcPct val="0"/>
              </a:spcAft>
              <a:buClrTx/>
              <a:buSzTx/>
              <a:buFontTx/>
              <a:buNone/>
            </a:pPr>
            <a:r>
              <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rPr>
              <a:t>THANKS</a:t>
            </a:r>
            <a:endPar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833" fill="hold">
                                          <p:stCondLst>
                                            <p:cond delay="167"/>
                                          </p:stCondLst>
                                        </p:cTn>
                                        <p:tgtEl>
                                          <p:spTgt spid="2"/>
                                        </p:tgtEl>
                                        <p:attrNameLst>
                                          <p:attrName>ppt_h</p:attrName>
                                        </p:attrNameLst>
                                      </p:cBhvr>
                                      <p:tavLst>
                                        <p:tav tm="0" fmla="#ppt_h*(1+0.4*sin(2.5*pi*$)*(1-$)^3)">
                                          <p:val>
                                            <p:fltVal val="0.000000"/>
                                          </p:val>
                                        </p:tav>
                                        <p:tav tm="100000">
                                          <p:val>
                                            <p:fltVal val="1.000000"/>
                                          </p:val>
                                        </p:tav>
                                      </p:tavLst>
                                    </p:anim>
                                    <p:anim calcmode="lin" valueType="num">
                                      <p:cBhvr>
                                        <p:cTn id="8" dur="1000" fill="hold">
                                          <p:stCondLst>
                                            <p:cond delay="0"/>
                                          </p:stCondLst>
                                        </p:cTn>
                                        <p:tgtEl>
                                          <p:spTgt spid="2"/>
                                        </p:tgtEl>
                                        <p:attrNameLst>
                                          <p:attrName>ppt_y</p:attrName>
                                        </p:attrNameLst>
                                      </p:cBhvr>
                                      <p:tavLst>
                                        <p:tav tm="0" fmla="#ppt_y-0.5*#ppt_h+0.5*ppt_h">
                                          <p:val>
                                            <p:fltVal val="0.000000"/>
                                          </p:val>
                                        </p:tav>
                                        <p:tav tm="100000">
                                          <p:val>
                                            <p:fltVal val="1.000000"/>
                                          </p:val>
                                        </p:tav>
                                      </p:tavLst>
                                    </p:anim>
                                    <p:anim calcmode="lin" valueType="num">
                                      <p:cBhvr>
                                        <p:cTn id="9" dur="167" fill="hold">
                                          <p:stCondLst>
                                            <p:cond delay="0"/>
                                          </p:stCondLst>
                                        </p:cTn>
                                        <p:tgtEl>
                                          <p:spTgt spid="2"/>
                                        </p:tgtEl>
                                        <p:attrNameLst>
                                          <p:attrName>ppt_h</p:attrName>
                                        </p:attrNameLst>
                                      </p:cBhvr>
                                      <p:tavLst>
                                        <p:tav tm="0" fmla="$^2*#ppt_h">
                                          <p:val>
                                            <p:fltVal val="0.000000"/>
                                          </p:val>
                                        </p:tav>
                                        <p:tav tm="100000" fmla="#ppt_h">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14375" y="2836863"/>
            <a:ext cx="2170113"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学习目标</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0658" name="组合 7"/>
          <p:cNvGrpSpPr/>
          <p:nvPr/>
        </p:nvGrpSpPr>
        <p:grpSpPr>
          <a:xfrm>
            <a:off x="3365500" y="920750"/>
            <a:ext cx="8158163" cy="5059363"/>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905"/>
              <a:ext cx="11301" cy="8960"/>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0661"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05163" y="900113"/>
            <a:ext cx="838200" cy="682625"/>
          </a:xfrm>
          <a:prstGeom prst="rect">
            <a:avLst/>
          </a:prstGeom>
          <a:noFill/>
          <a:ln w="9525">
            <a:noFill/>
          </a:ln>
        </p:spPr>
      </p:pic>
      <p:pic>
        <p:nvPicPr>
          <p:cNvPr id="70662" name="图片 9"/>
          <p:cNvPicPr>
            <a:picLocks noChangeAspect="1"/>
          </p:cNvPicPr>
          <p:nvPr/>
        </p:nvPicPr>
        <p:blipFill>
          <a:blip r:embed="rId5">
            <a:clrChange>
              <a:clrFrom>
                <a:srgbClr val="FFFFFF"/>
              </a:clrFrom>
              <a:clrTo>
                <a:srgbClr val="FFFFFF">
                  <a:alpha val="0"/>
                </a:srgbClr>
              </a:clrTo>
            </a:clrChange>
          </a:blip>
          <a:stretch>
            <a:fillRect/>
          </a:stretch>
        </p:blipFill>
        <p:spPr>
          <a:xfrm>
            <a:off x="10834688" y="5362575"/>
            <a:ext cx="733425" cy="673100"/>
          </a:xfrm>
          <a:prstGeom prst="rect">
            <a:avLst/>
          </a:prstGeom>
          <a:noFill/>
          <a:ln w="9525">
            <a:noFill/>
          </a:ln>
        </p:spPr>
      </p:pic>
      <p:sp>
        <p:nvSpPr>
          <p:cNvPr id="6" name="文本框 5"/>
          <p:cNvSpPr txBox="1"/>
          <p:nvPr>
            <p:custDataLst>
              <p:tags r:id="rId6"/>
            </p:custDataLst>
          </p:nvPr>
        </p:nvSpPr>
        <p:spPr>
          <a:xfrm>
            <a:off x="3503930" y="3356610"/>
            <a:ext cx="7546340" cy="211645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algn="l" fontAlgn="ctr">
              <a:lnSpc>
                <a:spcPct val="120000"/>
              </a:lnSpc>
              <a:spcBef>
                <a:spcPts val="1000"/>
              </a:spcBef>
              <a:spcAft>
                <a:spcPts val="0"/>
              </a:spcAft>
              <a:buClr>
                <a:schemeClr val="accent1">
                  <a:lumMod val="75000"/>
                </a:schemeClr>
              </a:buClr>
              <a:buSzPct val="100000"/>
              <a:buFont typeface="WPS-Bullets" pitchFamily="2" charset="0"/>
              <a:buChar char=""/>
            </a:pPr>
            <a:r>
              <a:rPr lang="en-US" altLang="zh-CN" sz="2000" b="1" strike="noStrike" noProof="1">
                <a:solidFill>
                  <a:srgbClr val="175094"/>
                </a:solidFill>
                <a:latin typeface="微软雅黑" panose="020B0503020204020204" pitchFamily="34" charset="-122"/>
                <a:ea typeface="微软雅黑" panose="020B0503020204020204" pitchFamily="34" charset="-122"/>
                <a:cs typeface="+mn-cs"/>
              </a:rPr>
              <a:t> </a:t>
            </a: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【能力目标】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4525" algn="l"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en-US" altLang="zh-CN"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 </a:t>
            </a: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通过学习中央银行的产生与发展，充分理解中央银行产生的客观经济基础；</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algn="l"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en-US" altLang="zh-CN"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 </a:t>
            </a: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通过学习中央银行的性质与职能，全面理解中国人民银行的性质与职能；</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algn="l"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en-US" altLang="zh-CN"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 </a:t>
            </a: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通过学习中央银行的主要业务，能够精确看懂中央银行资产负债表。</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12" name="文本框 11"/>
          <p:cNvSpPr txBox="1"/>
          <p:nvPr>
            <p:custDataLst>
              <p:tags r:id="rId7"/>
            </p:custDataLst>
          </p:nvPr>
        </p:nvSpPr>
        <p:spPr>
          <a:xfrm>
            <a:off x="3954780" y="1340485"/>
            <a:ext cx="7004050" cy="194627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【知识目标】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5795" indent="-285750" algn="l"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熟悉中央银行的产生与发展，对中央银行组织形式有一个全面认识；</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掌握中央银行的性质与职能，理解中央银行同政府之间的关系；</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2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掌握中央银行主要业务的种类。</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p:txBody>
      </p:sp>
    </p:spTree>
    <p:custDataLst>
      <p:tags r:id="rId8"/>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692150" y="2836863"/>
            <a:ext cx="2171700"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工作任务</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1682" name="组合 7"/>
          <p:cNvGrpSpPr/>
          <p:nvPr/>
        </p:nvGrpSpPr>
        <p:grpSpPr>
          <a:xfrm>
            <a:off x="3343275" y="1812925"/>
            <a:ext cx="8159750" cy="3232150"/>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1481"/>
              <a:ext cx="11301" cy="7938"/>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1685"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16275" y="1816100"/>
            <a:ext cx="838200" cy="682625"/>
          </a:xfrm>
          <a:prstGeom prst="rect">
            <a:avLst/>
          </a:prstGeom>
          <a:noFill/>
          <a:ln w="9525">
            <a:noFill/>
          </a:ln>
        </p:spPr>
      </p:pic>
      <p:pic>
        <p:nvPicPr>
          <p:cNvPr id="71686" name="图片 9"/>
          <p:cNvPicPr>
            <a:picLocks noChangeAspect="1"/>
          </p:cNvPicPr>
          <p:nvPr/>
        </p:nvPicPr>
        <p:blipFill>
          <a:blip r:embed="rId5">
            <a:clrChange>
              <a:clrFrom>
                <a:srgbClr val="FFFFFF"/>
              </a:clrFrom>
              <a:clrTo>
                <a:srgbClr val="FFFFFF">
                  <a:alpha val="0"/>
                </a:srgbClr>
              </a:clrTo>
            </a:clrChange>
          </a:blip>
          <a:stretch>
            <a:fillRect/>
          </a:stretch>
        </p:blipFill>
        <p:spPr>
          <a:xfrm>
            <a:off x="10769600" y="4371975"/>
            <a:ext cx="733425" cy="673100"/>
          </a:xfrm>
          <a:prstGeom prst="rect">
            <a:avLst/>
          </a:prstGeom>
          <a:noFill/>
          <a:ln w="9525">
            <a:noFill/>
          </a:ln>
        </p:spPr>
      </p:pic>
      <p:sp>
        <p:nvSpPr>
          <p:cNvPr id="71687" name="文本框 5"/>
          <p:cNvSpPr txBox="1"/>
          <p:nvPr>
            <p:custDataLst>
              <p:tags r:id="rId6"/>
            </p:custDataLst>
          </p:nvPr>
        </p:nvSpPr>
        <p:spPr>
          <a:xfrm>
            <a:off x="3886200" y="2794000"/>
            <a:ext cx="7191375" cy="1270000"/>
          </a:xfrm>
          <a:prstGeom prst="rect">
            <a:avLst/>
          </a:prstGeom>
          <a:noFill/>
          <a:ln w="9525">
            <a:noFill/>
          </a:ln>
        </p:spPr>
        <p:txBody>
          <a:bodyPr wrap="square" lIns="101600" tIns="0" rIns="82550" bIns="0" anchor="ctr" anchorCtr="0"/>
          <a:p>
            <a:pPr marL="361950" indent="-361950" fontAlgn="ctr">
              <a:lnSpc>
                <a:spcPct val="150000"/>
              </a:lnSpc>
              <a:spcBef>
                <a:spcPts val="1000"/>
              </a:spcBef>
              <a:buClr>
                <a:srgbClr val="175094"/>
              </a:buClr>
              <a:buSzPct val="100000"/>
              <a:buFont typeface="WPS-Bullets" pitchFamily="2" charset="0"/>
              <a:buChar char=""/>
            </a:pPr>
            <a:r>
              <a:rPr lang="en-US" altLang="zh-CN" sz="2000">
                <a:solidFill>
                  <a:srgbClr val="175094"/>
                </a:solidFill>
                <a:latin typeface="微软雅黑" panose="020B0503020204020204" pitchFamily="34" charset="-122"/>
                <a:ea typeface="微软雅黑" panose="020B0503020204020204" pitchFamily="34" charset="-122"/>
              </a:rPr>
              <a:t> </a:t>
            </a:r>
            <a:r>
              <a:rPr lang="zh-CN" altLang="en-US" sz="2000">
                <a:solidFill>
                  <a:srgbClr val="175094"/>
                </a:solidFill>
                <a:latin typeface="微软雅黑" panose="020B0503020204020204" pitchFamily="34" charset="-122"/>
                <a:ea typeface="微软雅黑" panose="020B0503020204020204" pitchFamily="34" charset="-122"/>
              </a:rPr>
              <a:t>探寻中央银行建立的必要性；</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en-US" altLang="zh-CN" sz="2000">
                <a:solidFill>
                  <a:srgbClr val="175094"/>
                </a:solidFill>
                <a:latin typeface="微软雅黑" panose="020B0503020204020204" pitchFamily="34" charset="-122"/>
                <a:ea typeface="微软雅黑" panose="020B0503020204020204" pitchFamily="34" charset="-122"/>
              </a:rPr>
              <a:t> </a:t>
            </a:r>
            <a:r>
              <a:rPr lang="zh-CN" altLang="en-US" sz="2000">
                <a:solidFill>
                  <a:srgbClr val="175094"/>
                </a:solidFill>
                <a:latin typeface="微软雅黑" panose="020B0503020204020204" pitchFamily="34" charset="-122"/>
                <a:ea typeface="微软雅黑" panose="020B0503020204020204" pitchFamily="34" charset="-122"/>
              </a:rPr>
              <a:t>分析中央银行资产负债表；</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en-US" altLang="zh-CN" sz="2000">
                <a:solidFill>
                  <a:srgbClr val="175094"/>
                </a:solidFill>
                <a:latin typeface="微软雅黑" panose="020B0503020204020204" pitchFamily="34" charset="-122"/>
                <a:ea typeface="微软雅黑" panose="020B0503020204020204" pitchFamily="34" charset="-122"/>
              </a:rPr>
              <a:t> </a:t>
            </a:r>
            <a:r>
              <a:rPr lang="zh-CN" altLang="en-US" sz="2000">
                <a:solidFill>
                  <a:srgbClr val="175094"/>
                </a:solidFill>
                <a:latin typeface="微软雅黑" panose="020B0503020204020204" pitchFamily="34" charset="-122"/>
                <a:ea typeface="微软雅黑" panose="020B0503020204020204" pitchFamily="34" charset="-122"/>
              </a:rPr>
              <a:t>认知中央银行业务活动的原则。</a:t>
            </a:r>
            <a:endParaRPr lang="zh-CN" altLang="en-US" sz="2000">
              <a:solidFill>
                <a:srgbClr val="175094"/>
              </a:solidFill>
              <a:latin typeface="微软雅黑" panose="020B0503020204020204" pitchFamily="34" charset="-122"/>
              <a:ea typeface="微软雅黑" panose="020B0503020204020204" pitchFamily="34" charset="-122"/>
            </a:endParaRPr>
          </a:p>
        </p:txBody>
      </p:sp>
    </p:spTree>
    <p:custDataLst>
      <p:tags r:id="rId7"/>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中央银行概述</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695325" y="1412875"/>
            <a:ext cx="6956425" cy="47707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（一）中央银行产生的经济基础</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随着商业银行的充分发展，金融活动的协调和管理成为必要，中央银行应运而生。世界上最早的资本主义股份制银行是 1694 年成立的英格兰银行，被称为现代银行的鼻祖。18 世纪中叶开始的工业革命促进生产力的空前提高，引起商品生产和商品流通的大发展。与之相伴的是货币信用活动的发展和银行业的繁荣。1776 年到1814 年，英国新式股份制银行从 150 家猛增到 940 家；1781 年到 1861 年的 80 年间，美国新建了 2 500 多家银行（参见本杰明·克里巴纳 . 美国商业银行的历史 . 德莱敦出版社，1974 年版）。商品经济的发展和银行业的繁荣使一些矛盾凸现出来。</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76803" name="图片 5"/>
          <p:cNvPicPr>
            <a:picLocks noChangeAspect="1"/>
          </p:cNvPicPr>
          <p:nvPr>
            <p:custDataLst>
              <p:tags r:id="rId2"/>
            </p:custDataLst>
          </p:nvPr>
        </p:nvPicPr>
        <p:blipFill>
          <a:blip r:embed="rId3">
            <a:clrChange>
              <a:clrFrom>
                <a:srgbClr val="F2F2F2"/>
              </a:clrFrom>
              <a:clrTo>
                <a:srgbClr val="F2F2F2">
                  <a:alpha val="0"/>
                </a:srgbClr>
              </a:clrTo>
            </a:clrChange>
          </a:blip>
          <a:stretch>
            <a:fillRect/>
          </a:stretch>
        </p:blipFill>
        <p:spPr>
          <a:xfrm>
            <a:off x="7967980" y="2277110"/>
            <a:ext cx="4118610" cy="3437890"/>
          </a:xfrm>
          <a:prstGeom prst="rect">
            <a:avLst/>
          </a:prstGeom>
          <a:noFill/>
          <a:ln w="9525">
            <a:noFill/>
          </a:ln>
        </p:spPr>
      </p:pic>
      <p:grpSp>
        <p:nvGrpSpPr>
          <p:cNvPr id="76804"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一、中央银行的产生与发展</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00810" y="2060575"/>
            <a:ext cx="9304655" cy="30772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（二）中央银行产生及发展的概况</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中央银行的形成是从集中货币发行开始的。早期中央银行的前身也是商业银行。按照最先享有货币发行特权的标准考察，历史上第一家中央银行是英格兰银行。英格兰银行在 1844 年凭借政府颁布的《比尔条例》而享有货币发行的特权，因而被称为中央银行的鼻祖。如果追溯成立时间，现有中央银行中成立时间最早的是瑞典银行，成立于 1656 年。但其直到 1897 年才拥有货币发行权。英格兰银行在成立时间上要稍晚于瑞典银行，成立于 1694 年。</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二、信用产生的条件</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490663" y="2433638"/>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45995" y="2174240"/>
            <a:ext cx="4780280" cy="152146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单一中央银行制</a:t>
            </a:r>
            <a:endPar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就是一个国家只设一家中央银行，作为政府领导和管理全国金融的最高机构。这种类型的中央银行又有两种情形：（1）一元式中央银行制度。（2）二元式中央银行制度。</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4735" y="2146935"/>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30313" y="2333625"/>
            <a:ext cx="574675" cy="576263"/>
          </a:xfrm>
          <a:prstGeom prst="rect">
            <a:avLst/>
          </a:prstGeom>
          <a:noFill/>
          <a:ln w="9525">
            <a:noFill/>
          </a:ln>
        </p:spPr>
      </p:pic>
      <p:sp>
        <p:nvSpPr>
          <p:cNvPr id="21" name="圆角矩形 52"/>
          <p:cNvSpPr/>
          <p:nvPr>
            <p:custDataLst>
              <p:tags r:id="rId6"/>
            </p:custDataLst>
          </p:nvPr>
        </p:nvSpPr>
        <p:spPr>
          <a:xfrm>
            <a:off x="1492250" y="408940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55685" y="408959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30313" y="4276725"/>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二、中央银行的类型</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45729" y="2206625"/>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27" name="Title 6"/>
          <p:cNvSpPr txBox="1"/>
          <p:nvPr>
            <p:custDataLst>
              <p:tags r:id="rId14"/>
            </p:custDataLst>
          </p:nvPr>
        </p:nvSpPr>
        <p:spPr>
          <a:xfrm>
            <a:off x="904875" y="1176338"/>
            <a:ext cx="1042987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（一）按中央银行制度不同分类</a:t>
            </a:r>
            <a:endPar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文本框 5"/>
          <p:cNvSpPr txBox="1"/>
          <p:nvPr>
            <p:custDataLst>
              <p:tags r:id="rId15"/>
            </p:custDataLst>
          </p:nvPr>
        </p:nvSpPr>
        <p:spPr>
          <a:xfrm>
            <a:off x="2279650" y="4205605"/>
            <a:ext cx="4780280" cy="14147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复合中央银行制</a:t>
            </a:r>
            <a:endPar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就是一个国家的中央银行既行使中央银行职能，制定货币政策，管理金融活动，又办理商业银行的业务，对工商企业和社会公众办理存贷款业务，一身二任。</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6"/>
    </p:custData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490663" y="2433638"/>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45995" y="2174240"/>
            <a:ext cx="4780280" cy="152146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跨国中央银行制</a:t>
            </a:r>
            <a:endPar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跨国中央银行制是指由若干个国家联合组建一家中央银行，各成员国不专设自己的中央银行，由这家跨国中央银行在其成员国范围内行使全部或部分中央银行职能的中央银行制度。</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4735" y="2146935"/>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30313" y="2333625"/>
            <a:ext cx="574675" cy="576263"/>
          </a:xfrm>
          <a:prstGeom prst="rect">
            <a:avLst/>
          </a:prstGeom>
          <a:noFill/>
          <a:ln w="9525">
            <a:noFill/>
          </a:ln>
        </p:spPr>
      </p:pic>
      <p:sp>
        <p:nvSpPr>
          <p:cNvPr id="21" name="圆角矩形 52"/>
          <p:cNvSpPr/>
          <p:nvPr>
            <p:custDataLst>
              <p:tags r:id="rId6"/>
            </p:custDataLst>
          </p:nvPr>
        </p:nvSpPr>
        <p:spPr>
          <a:xfrm>
            <a:off x="1492250" y="408940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55685" y="408959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30313" y="4276725"/>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二、中央银行的类型</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45729" y="2206625"/>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6" name="文本框 5"/>
          <p:cNvSpPr txBox="1"/>
          <p:nvPr>
            <p:custDataLst>
              <p:tags r:id="rId14"/>
            </p:custDataLst>
          </p:nvPr>
        </p:nvSpPr>
        <p:spPr>
          <a:xfrm>
            <a:off x="2245995" y="4221480"/>
            <a:ext cx="4780280" cy="14147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 准中央银行制</a:t>
            </a:r>
            <a:endParaRPr lang="zh-CN" altLang="en-US" sz="1400"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世界上有些国家和地区没有完整意义上的中央银行，而是设置类似中央银行的机构，执行中央银行的部分职能。</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5"/>
    </p:custDataLst>
  </p:cSld>
  <p:clrMapOvr>
    <a:masterClrMapping/>
  </p:clrMapOvr>
  <p:transition>
    <p:fade/>
  </p:transition>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18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0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3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7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371.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9"/>
  <p:tag name="KSO_WM_UNIT_ISCONTENTSTITLE" val="0"/>
  <p:tag name="KSO_WM_UNIT_HIGHLIGHT" val="0"/>
  <p:tag name="KSO_WM_UNIT_COMPATIBLE" val="0"/>
  <p:tag name="KSO_WM_UNIT_ID" val="custom20176766_11*a*1"/>
  <p:tag name="KSO_WM_UNIT_PRESET_TEXT" val="点击此处添加小标题"/>
  <p:tag name="KSO_WM_UNIT_NOCLEAR" val="0"/>
  <p:tag name="KSO_WM_UNIT_DIAGRAM_ISNUMVISUAL" val="0"/>
  <p:tag name="KSO_WM_UNIT_DIAGRAM_ISREFERUNIT" val="0"/>
</p:tagLst>
</file>

<file path=ppt/tags/tag372.xml><?xml version="1.0" encoding="utf-8"?>
<p:tagLst xmlns:p="http://schemas.openxmlformats.org/presentationml/2006/main">
  <p:tag name="KSO_WM_TAG_VERSION" val="1.0"/>
  <p:tag name="KSO_WM_SLIDE_ITEM_CNT" val="0"/>
  <p:tag name="KSO_WM_SLIDE_LAYOUT" val="a_b"/>
  <p:tag name="KSO_WM_SLIDE_LAYOUT_CNT" val="1_1"/>
  <p:tag name="KSO_WM_SLIDE_TYPE" val="title"/>
  <p:tag name="KSO_WM_BEAUTIFY_FLAG" val="#wm#"/>
  <p:tag name="KSO_WM_COMBINE_RELATE_SLIDE_ID" val="background20176276_1"/>
  <p:tag name="KSO_WM_TEMPLATE_CATEGORY" val="custom"/>
  <p:tag name="KSO_WM_TEMPLATE_INDEX" val="20176766"/>
  <p:tag name="KSO_WM_SLIDE_ID" val="custom20176766_1"/>
  <p:tag name="KSO_WM_SLIDE_INDEX" val="1"/>
  <p:tag name="KSO_WM_TEMPLATE_SUBCATEGORY" val="0"/>
  <p:tag name="KSO_WM_TEMPLATE_THUMBS_INDEX" val="1、2、4、5、6、12、13、17、24、28、29"/>
  <p:tag name="KSO_WM_SLIDE_SUBTYPE" val="pureTxt"/>
  <p:tag name="KSO_WM_SLIDE_ANIMATION_ID" val="3126320"/>
  <p:tag name="KSO_WM_SLIDE_ANIMATION_TYPE" val="0_8_2"/>
  <p:tag name="KSO_WM_SLIDE_MODEL_TYPE" val="cover"/>
  <p:tag name="KSO_WM_SPECIAL_SOURCE" val="bdnull"/>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2"/>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2"/>
  <p:tag name="KSO_WM_UNIT_FILL_FORE_SCHEMECOLOR_INDEX" val="5"/>
  <p:tag name="KSO_WM_UNIT_FILL_TYPE" val="1"/>
  <p:tag name="KSO_WM_UNIT_USESOURCEFORMAT_APPLY"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a*1"/>
  <p:tag name="KSO_WM_TEMPLATE_CATEGORY" val="custom"/>
  <p:tag name="KSO_WM_TEMPLATE_INDEX" val="20202621"/>
  <p:tag name="KSO_WM_UNIT_LAYERLEVEL" val="1"/>
  <p:tag name="KSO_WM_TAG_VERSION" val="1.0"/>
  <p:tag name="KSO_WM_BEAUTIFY_FLAG" val="#wm#"/>
  <p:tag name="KSO_WM_UNIT_ISCONTENTSTITLE" val="1"/>
  <p:tag name="KSO_WM_UNIT_PRESET_TEXT" val="目录"/>
  <p:tag name="KSO_WM_UNIT_NOCLEAR" val="0"/>
  <p:tag name="KSO_WM_UNIT_VALUE" val="2"/>
  <p:tag name="KSO_WM_DIAGRAM_GROUP_CODE" val="l1-1"/>
  <p:tag name="KSO_WM_UNIT_TYPE" val="a"/>
  <p:tag name="KSO_WM_UNIT_INDEX" val="1"/>
  <p:tag name="KSO_WM_UNIT_TEXT_FILL_FORE_SCHEMECOLOR_INDEX" val="10"/>
  <p:tag name="KSO_WM_UNIT_TEXT_FILL_TYPE" val="1"/>
  <p:tag name="KSO_WM_UNIT_USESOURCEFORMAT_APPLY" val="1"/>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3"/>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3"/>
  <p:tag name="KSO_WM_UNIT_LINE_FORE_SCHEMECOLOR_INDEX" val="5"/>
  <p:tag name="KSO_WM_UNIT_LINE_FILL_TYPE" val="2"/>
  <p:tag name="KSO_WM_UNIT_USESOURCEFORMAT_APPLY"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TAG_VERSION" val="1.0"/>
  <p:tag name="KSO_WM_SLIDE_ITEM_CNT" val="4"/>
  <p:tag name="KSO_WM_SLIDE_LAYOUT" val="a_l"/>
  <p:tag name="KSO_WM_SLIDE_LAYOUT_CNT" val="1_1"/>
  <p:tag name="KSO_WM_SLIDE_TYPE" val="contents"/>
  <p:tag name="KSO_WM_BEAUTIFY_FLAG" val="#wm#"/>
  <p:tag name="KSO_WM_COMBINE_RELATE_SLIDE_ID" val="diagram20170795_4"/>
  <p:tag name="KSO_WM_TEMPLATE_CATEGORY" val="custom"/>
  <p:tag name="KSO_WM_TEMPLATE_INDEX" val="20176766"/>
  <p:tag name="KSO_WM_SLIDE_ID" val="custom20176766_8"/>
  <p:tag name="KSO_WM_SLIDE_INDEX" val="8"/>
  <p:tag name="KSO_WM_DIAGRAM_GROUP_CODE" val="l1-1"/>
  <p:tag name="KSO_WM_TEMPLATE_SUBCATEGORY" val="0"/>
  <p:tag name="KSO_WM_SLIDE_SUBTYPE" val="diag"/>
  <p:tag name="KSO_WM_SLIDE_DIAGTYPE" val="l"/>
  <p:tag name="KSO_WM_SPECIAL_SOURCE" val="bdnull"/>
</p:tagLst>
</file>

<file path=ppt/tags/tag401.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04.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5.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6.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07.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410.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11.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1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1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14.xml><?xml version="1.0" encoding="utf-8"?>
<p:tagLst xmlns:p="http://schemas.openxmlformats.org/presentationml/2006/main">
  <p:tag name="KSO_WM_UNIT_PLACING_PICTURE_USER_VIEWPORT" val="{&quot;height&quot;:6843,&quot;width&quot;:7254}"/>
  <p:tag name="REFSHAPE" val="1008966892"/>
</p:tagLst>
</file>

<file path=ppt/tags/tag41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1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1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1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1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42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2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2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2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2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2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2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27.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28.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29.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430.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31.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32.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433.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34.xml><?xml version="1.0" encoding="utf-8"?>
<p:tagLst xmlns:p="http://schemas.openxmlformats.org/presentationml/2006/main">
  <p:tag name="REFSHAPE" val="1388927652"/>
</p:tagLst>
</file>

<file path=ppt/tags/tag435.xml><?xml version="1.0" encoding="utf-8"?>
<p:tagLst xmlns:p="http://schemas.openxmlformats.org/presentationml/2006/main">
  <p:tag name="REFSHAPE" val="1388926700"/>
</p:tagLst>
</file>

<file path=ppt/tags/tag436.xml><?xml version="1.0" encoding="utf-8"?>
<p:tagLst xmlns:p="http://schemas.openxmlformats.org/presentationml/2006/main">
  <p:tag name="REFSHAPE" val="1388927788"/>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43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39.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441.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42.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43.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444.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45.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46.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447.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48.xml><?xml version="1.0" encoding="utf-8"?>
<p:tagLst xmlns:p="http://schemas.openxmlformats.org/presentationml/2006/main">
  <p:tag name="REFSHAPE" val="1388927652"/>
</p:tagLst>
</file>

<file path=ppt/tags/tag449.xml><?xml version="1.0" encoding="utf-8"?>
<p:tagLst xmlns:p="http://schemas.openxmlformats.org/presentationml/2006/main">
  <p:tag name="REFSHAPE" val="1388926700"/>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REFSHAPE" val="1388927788"/>
</p:tagLst>
</file>

<file path=ppt/tags/tag4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452.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53.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45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55.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LINE_FORE_SCHEMECOLOR_INDEX" val="5"/>
  <p:tag name="KSO_WM_UNIT_LINE_FILL_TYPE" val="2"/>
  <p:tag name="KSO_WM_UNIT_USESOURCEFORMAT_APPLY" val="1"/>
  <p:tag name="KSO_WM_UNIT_DIAGRAM_SCHEMECOLOR_ID" val="4"/>
</p:tagLst>
</file>

<file path=ppt/tags/tag456.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 name="KSO_WM_UNIT_DIAGRAM_SCHEMECOLOR_ID" val="4"/>
</p:tagLst>
</file>

<file path=ppt/tags/tag457.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 name="KSO_WM_UNIT_DIAGRAM_SCHEMECOLOR_ID" val="4"/>
</p:tagLst>
</file>

<file path=ppt/tags/tag458.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4"/>
</p:tagLst>
</file>

<file path=ppt/tags/tag4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1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1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LINE_FORE_SCHEMECOLOR_INDEX" val="6"/>
  <p:tag name="KSO_WM_UNIT_LINE_FILL_TYPE" val="2"/>
  <p:tag name="KSO_WM_UNIT_USESOURCEFORMAT_APPLY" val="1"/>
  <p:tag name="KSO_WM_UNIT_DIAGRAM_SCHEMECOLOR_ID" val="4"/>
</p:tagLst>
</file>

<file path=ppt/tags/tag461.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14"/>
  <p:tag name="KSO_WM_UNIT_FILL_TYPE" val="1"/>
  <p:tag name="KSO_WM_UNIT_LINE_FORE_SCHEMECOLOR_INDEX" val="6"/>
  <p:tag name="KSO_WM_UNIT_LINE_FILL_TYPE" val="2"/>
  <p:tag name="KSO_WM_UNIT_TEXT_FILL_FORE_SCHEMECOLOR_INDEX" val="6"/>
  <p:tag name="KSO_WM_UNIT_TEXT_FILL_TYPE" val="1"/>
  <p:tag name="KSO_WM_UNIT_USESOURCEFORMAT_APPLY" val="1"/>
  <p:tag name="KSO_WM_UNIT_DIAGRAM_SCHEMECOLOR_ID" val="4"/>
</p:tagLst>
</file>

<file path=ppt/tags/tag462.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 name="KSO_WM_UNIT_DIAGRAM_SCHEMECOLOR_ID" val="4"/>
</p:tagLst>
</file>

<file path=ppt/tags/tag463.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4"/>
</p:tagLst>
</file>

<file path=ppt/tags/tag4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2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2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65.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LINE_FORE_SCHEMECOLOR_INDEX" val="7"/>
  <p:tag name="KSO_WM_UNIT_LINE_FILL_TYPE" val="2"/>
  <p:tag name="KSO_WM_UNIT_USESOURCEFORMAT_APPLY" val="1"/>
  <p:tag name="KSO_WM_UNIT_DIAGRAM_SCHEMECOLOR_ID" val="4"/>
</p:tagLst>
</file>

<file path=ppt/tags/tag466.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14"/>
  <p:tag name="KSO_WM_UNIT_FILL_TYPE" val="1"/>
  <p:tag name="KSO_WM_UNIT_LINE_FORE_SCHEMECOLOR_INDEX" val="7"/>
  <p:tag name="KSO_WM_UNIT_LINE_FILL_TYPE" val="2"/>
  <p:tag name="KSO_WM_UNIT_TEXT_FILL_FORE_SCHEMECOLOR_INDEX" val="7"/>
  <p:tag name="KSO_WM_UNIT_TEXT_FILL_TYPE" val="1"/>
  <p:tag name="KSO_WM_UNIT_USESOURCEFORMAT_APPLY" val="1"/>
  <p:tag name="KSO_WM_UNIT_DIAGRAM_SCHEMECOLOR_ID" val="4"/>
</p:tagLst>
</file>

<file path=ppt/tags/tag467.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4"/>
</p:tagLst>
</file>

<file path=ppt/tags/tag468.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3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3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4"/>
</p:tagLst>
</file>

<file path=ppt/tags/tag471.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LINE_FORE_SCHEMECOLOR_INDEX" val="8"/>
  <p:tag name="KSO_WM_UNIT_LINE_FILL_TYPE" val="2"/>
  <p:tag name="KSO_WM_UNIT_USESOURCEFORMAT_APPLY" val="1"/>
  <p:tag name="KSO_WM_UNIT_DIAGRAM_SCHEMECOLOR_ID" val="4"/>
</p:tagLst>
</file>

<file path=ppt/tags/tag472.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14"/>
  <p:tag name="KSO_WM_UNIT_FILL_TYPE" val="1"/>
  <p:tag name="KSO_WM_UNIT_LINE_FORE_SCHEMECOLOR_INDEX" val="8"/>
  <p:tag name="KSO_WM_UNIT_LINE_FILL_TYPE" val="2"/>
  <p:tag name="KSO_WM_UNIT_TEXT_FILL_FORE_SCHEMECOLOR_INDEX" val="8"/>
  <p:tag name="KSO_WM_UNIT_TEXT_FILL_TYPE" val="1"/>
  <p:tag name="KSO_WM_UNIT_USESOURCEFORMAT_APPLY" val="1"/>
  <p:tag name="KSO_WM_UNIT_DIAGRAM_SCHEMECOLOR_ID" val="4"/>
</p:tagLst>
</file>

<file path=ppt/tags/tag473.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8"/>
  <p:tag name="KSO_WM_UNIT_LINE_FILL_TYPE" val="2"/>
  <p:tag name="KSO_WM_UNIT_TEXT_FILL_FORE_SCHEMECOLOR_INDEX" val="2"/>
  <p:tag name="KSO_WM_UNIT_TEXT_FILL_TYPE" val="1"/>
  <p:tag name="KSO_WM_UNIT_USESOURCEFORMAT_APPLY" val="1"/>
  <p:tag name="KSO_WM_UNIT_DIAGRAM_SCHEMECOLOR_ID" val="4"/>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4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4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7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7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7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7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7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8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8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8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8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8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8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8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8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8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9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9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9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9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9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9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9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9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9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0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0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0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0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0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0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0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0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0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1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1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1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1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1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1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1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1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1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2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2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2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2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2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2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2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2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2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3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3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3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3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3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3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3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3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3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4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4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54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44.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45.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46.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47.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48.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49.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0.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51.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5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5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5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5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5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5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5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5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6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6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6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6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6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6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6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6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6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57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7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7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7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7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7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7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7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7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7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58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8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8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8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8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8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8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8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8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8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59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9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9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9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9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9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9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9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9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9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60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0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0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0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0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0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0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0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0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0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61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1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1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1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1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1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1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1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1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19.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20"/>
  <p:tag name="KSO_WM_UNIT_ISCONTENTSTITLE" val="0"/>
  <p:tag name="KSO_WM_UNIT_HIGHLIGHT" val="0"/>
  <p:tag name="KSO_WM_UNIT_COMPATIBLE" val="0"/>
  <p:tag name="KSO_WM_UNIT_ID" val="custom20176766_29*a*1"/>
  <p:tag name="KSO_WM_UNIT_PRESET_TEXT" val="THANK YOU"/>
  <p:tag name="KSO_WM_UNIT_NOCLEAR" val="0"/>
  <p:tag name="KSO_WM_UNIT_DIAGRAM_ISNUMVISUAL" val="0"/>
  <p:tag name="KSO_WM_UNIT_DIAGRAM_ISREFERUNIT" val="0"/>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0.xml><?xml version="1.0" encoding="utf-8"?>
<p:tagLst xmlns:p="http://schemas.openxmlformats.org/presentationml/2006/main">
  <p:tag name="KSO_WM_TAG_VERSION" val="1.0"/>
  <p:tag name="KSO_WM_SLIDE_ITEM_CNT" val="0"/>
  <p:tag name="KSO_WM_SLIDE_LAYOUT" val="a_b"/>
  <p:tag name="KSO_WM_SLIDE_LAYOUT_CNT" val="1_1"/>
  <p:tag name="KSO_WM_SLIDE_TYPE" val="endPage"/>
  <p:tag name="KSO_WM_BEAUTIFY_FLAG" val="#wm#"/>
  <p:tag name="KSO_WM_COMBINE_RELATE_SLIDE_ID" val="background20176276_11"/>
  <p:tag name="KSO_WM_TEMPLATE_CATEGORY" val="custom"/>
  <p:tag name="KSO_WM_TEMPLATE_INDEX" val="20176766"/>
  <p:tag name="KSO_WM_SLIDE_ID" val="custom20176766_29"/>
  <p:tag name="KSO_WM_SLIDE_INDEX" val="29"/>
  <p:tag name="KSO_WM_TEMPLATE_SUBCATEGORY" val="0"/>
  <p:tag name="KSO_WM_SLIDE_SUBTYPE" val="pureTxt"/>
  <p:tag name="KSO_WM_SLIDE_ANIMATION_ID" val="3127900"/>
  <p:tag name="KSO_WM_SLIDE_ANIMATION_TYPE" val="0_9_1"/>
  <p:tag name="KSO_WM_SPECIAL_SOURCE" val="bdnull"/>
</p:tagLst>
</file>

<file path=ppt/tags/tag621.xml><?xml version="1.0" encoding="utf-8"?>
<p:tagLst xmlns:p="http://schemas.openxmlformats.org/presentationml/2006/main">
  <p:tag name="KSO_DOCER_TEMPLATE_OPEN_ONCE_MARK"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专业的金融PPT模板</Template>
  <TotalTime>0</TotalTime>
  <Words>3693</Words>
  <Application>WPS 演示</Application>
  <PresentationFormat>在屏幕上显示</PresentationFormat>
  <Paragraphs>200</Paragraphs>
  <Slides>25</Slides>
  <Notes>0</Notes>
  <HiddenSlides>0</HiddenSlides>
  <MMClips>0</MMClips>
  <ScaleCrop>false</ScaleCrop>
  <HeadingPairs>
    <vt:vector size="6" baseType="variant">
      <vt:variant>
        <vt:lpstr>已用的字体</vt:lpstr>
      </vt:variant>
      <vt:variant>
        <vt:i4>13</vt:i4>
      </vt:variant>
      <vt:variant>
        <vt:lpstr>主题</vt:lpstr>
      </vt:variant>
      <vt:variant>
        <vt:i4>5</vt:i4>
      </vt:variant>
      <vt:variant>
        <vt:lpstr>幻灯片标题</vt:lpstr>
      </vt:variant>
      <vt:variant>
        <vt:i4>25</vt:i4>
      </vt:variant>
    </vt:vector>
  </HeadingPairs>
  <TitlesOfParts>
    <vt:vector size="43" baseType="lpstr">
      <vt:lpstr>Arial</vt:lpstr>
      <vt:lpstr>宋体</vt:lpstr>
      <vt:lpstr>Wingdings</vt:lpstr>
      <vt:lpstr>微软雅黑</vt:lpstr>
      <vt:lpstr>汉仪旗黑-85S</vt:lpstr>
      <vt:lpstr>黑体</vt:lpstr>
      <vt:lpstr>Bodoni MT Black</vt:lpstr>
      <vt:lpstr>等线</vt:lpstr>
      <vt:lpstr>WPS-Bullets</vt:lpstr>
      <vt:lpstr>Wingdings</vt:lpstr>
      <vt:lpstr>Segoe UI</vt:lpstr>
      <vt:lpstr>Calibri</vt:lpstr>
      <vt:lpstr>Arial Unicode MS</vt:lpstr>
      <vt:lpstr>2_Office 主题​​</vt:lpstr>
      <vt:lpstr>1_Office 主题​​</vt:lpstr>
      <vt:lpstr>3_Office 主题​​</vt:lpstr>
      <vt:lpstr>5_Office 主题​​</vt:lpstr>
      <vt:lpstr>6_Office 主题​​</vt:lpstr>
      <vt:lpstr>项目二  信用与利息</vt:lpstr>
      <vt:lpstr>PowerPoint 演示文稿</vt:lpstr>
      <vt:lpstr>PowerPoint 演示文稿</vt:lpstr>
      <vt:lpstr>PowerPoint 演示文稿</vt:lpstr>
      <vt:lpstr>任务一  信用概述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任务一  中央银行概述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www.pptbz.com</dc:title>
  <dc:creator>微软用户</dc:creator>
  <cp:lastModifiedBy>老学生一枚</cp:lastModifiedBy>
  <cp:revision>163</cp:revision>
  <dcterms:created xsi:type="dcterms:W3CDTF">2009-11-12T00:16:00Z</dcterms:created>
  <dcterms:modified xsi:type="dcterms:W3CDTF">2022-02-26T07:13:05Z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FE2854314D214F57B1A420E1B02D519B</vt:lpwstr>
  </property>
</Properties>
</file>